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466B0C-B26F-4425-8263-D2201A4E8F1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A82285-9338-45A5-BD5E-9884B7771C4D}">
      <dgm:prSet phldrT="[Text]"/>
      <dgm:spPr/>
      <dgm:t>
        <a:bodyPr/>
        <a:lstStyle/>
        <a:p>
          <a:r>
            <a:rPr lang="en-US" dirty="0" smtClean="0"/>
            <a:t>Common Core State Standards</a:t>
          </a:r>
          <a:endParaRPr lang="en-US" dirty="0"/>
        </a:p>
      </dgm:t>
    </dgm:pt>
    <dgm:pt modelId="{3B95F5D3-26E2-473F-9EC9-B2672DB954E0}" type="parTrans" cxnId="{978FD274-9E20-4C8A-9743-9CEFD6D71EAB}">
      <dgm:prSet/>
      <dgm:spPr/>
      <dgm:t>
        <a:bodyPr/>
        <a:lstStyle/>
        <a:p>
          <a:endParaRPr lang="en-US"/>
        </a:p>
      </dgm:t>
    </dgm:pt>
    <dgm:pt modelId="{339ABA89-64CD-48AE-9CD6-F5223953A85D}" type="sibTrans" cxnId="{978FD274-9E20-4C8A-9743-9CEFD6D71EAB}">
      <dgm:prSet/>
      <dgm:spPr/>
      <dgm:t>
        <a:bodyPr/>
        <a:lstStyle/>
        <a:p>
          <a:endParaRPr lang="en-US"/>
        </a:p>
      </dgm:t>
    </dgm:pt>
    <dgm:pt modelId="{E5F2C95C-3A5A-4664-B0D1-785E37478CC3}">
      <dgm:prSet phldrT="[Text]"/>
      <dgm:spPr/>
      <dgm:t>
        <a:bodyPr/>
        <a:lstStyle/>
        <a:p>
          <a:r>
            <a:rPr lang="en-US" dirty="0" smtClean="0"/>
            <a:t>Concept: Empowerment</a:t>
          </a:r>
          <a:endParaRPr lang="en-US" dirty="0"/>
        </a:p>
      </dgm:t>
    </dgm:pt>
    <dgm:pt modelId="{BA10C181-2CF1-4DF5-B0AE-8618CF3366FB}" type="parTrans" cxnId="{F7422213-52F5-44C7-9D55-51681BEFBAF2}">
      <dgm:prSet/>
      <dgm:spPr/>
      <dgm:t>
        <a:bodyPr/>
        <a:lstStyle/>
        <a:p>
          <a:endParaRPr lang="en-US"/>
        </a:p>
      </dgm:t>
    </dgm:pt>
    <dgm:pt modelId="{1015A3C8-E52E-4FCC-B0B7-5E8B06B3FC57}" type="sibTrans" cxnId="{F7422213-52F5-44C7-9D55-51681BEFBAF2}">
      <dgm:prSet/>
      <dgm:spPr/>
      <dgm:t>
        <a:bodyPr/>
        <a:lstStyle/>
        <a:p>
          <a:endParaRPr lang="en-US"/>
        </a:p>
      </dgm:t>
    </dgm:pt>
    <dgm:pt modelId="{042AF7BE-9C0F-4842-BC95-8C2E61D56B0E}">
      <dgm:prSet phldrT="[Text]"/>
      <dgm:spPr/>
      <dgm:t>
        <a:bodyPr/>
        <a:lstStyle/>
        <a:p>
          <a:r>
            <a:rPr lang="en-US" dirty="0" smtClean="0"/>
            <a:t>Enduring Understandings</a:t>
          </a:r>
          <a:endParaRPr lang="en-US" dirty="0"/>
        </a:p>
      </dgm:t>
    </dgm:pt>
    <dgm:pt modelId="{663D082F-D610-4D25-B575-1B84B0F4AB8F}" type="parTrans" cxnId="{21ED7D66-BF84-4456-9008-64EB96767DB5}">
      <dgm:prSet/>
      <dgm:spPr/>
      <dgm:t>
        <a:bodyPr/>
        <a:lstStyle/>
        <a:p>
          <a:endParaRPr lang="en-US"/>
        </a:p>
      </dgm:t>
    </dgm:pt>
    <dgm:pt modelId="{69882C24-4D9E-4B19-95FB-1EE8CEAFA2CE}" type="sibTrans" cxnId="{21ED7D66-BF84-4456-9008-64EB96767DB5}">
      <dgm:prSet/>
      <dgm:spPr/>
      <dgm:t>
        <a:bodyPr/>
        <a:lstStyle/>
        <a:p>
          <a:endParaRPr lang="en-US"/>
        </a:p>
      </dgm:t>
    </dgm:pt>
    <dgm:pt modelId="{3CB90513-A216-47A4-9920-08387762966E}">
      <dgm:prSet phldrT="[Text]"/>
      <dgm:spPr/>
      <dgm:t>
        <a:bodyPr/>
        <a:lstStyle/>
        <a:p>
          <a:r>
            <a:rPr lang="en-US" dirty="0" smtClean="0"/>
            <a:t>Essential Questions</a:t>
          </a:r>
          <a:endParaRPr lang="en-US" dirty="0"/>
        </a:p>
      </dgm:t>
    </dgm:pt>
    <dgm:pt modelId="{8A54320A-5522-4C22-9D47-9CFA9130117D}" type="parTrans" cxnId="{1BBEBFF1-89D9-4268-AE77-CA810E70EE31}">
      <dgm:prSet/>
      <dgm:spPr/>
      <dgm:t>
        <a:bodyPr/>
        <a:lstStyle/>
        <a:p>
          <a:endParaRPr lang="en-US"/>
        </a:p>
      </dgm:t>
    </dgm:pt>
    <dgm:pt modelId="{6A7905CD-3235-4770-BCF3-636EA8F44377}" type="sibTrans" cxnId="{1BBEBFF1-89D9-4268-AE77-CA810E70EE31}">
      <dgm:prSet/>
      <dgm:spPr/>
      <dgm:t>
        <a:bodyPr/>
        <a:lstStyle/>
        <a:p>
          <a:endParaRPr lang="en-US"/>
        </a:p>
      </dgm:t>
    </dgm:pt>
    <dgm:pt modelId="{43517EC6-D072-4C59-A6E2-C75D21F4D240}" type="pres">
      <dgm:prSet presAssocID="{24466B0C-B26F-4425-8263-D2201A4E8F1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96BF5B-154B-4D55-BE80-BA4EB64B2403}" type="pres">
      <dgm:prSet presAssocID="{24466B0C-B26F-4425-8263-D2201A4E8F10}" presName="dummyMaxCanvas" presStyleCnt="0">
        <dgm:presLayoutVars/>
      </dgm:prSet>
      <dgm:spPr/>
    </dgm:pt>
    <dgm:pt modelId="{F97A9C1C-FCF7-43E0-B83B-292A95CE0F36}" type="pres">
      <dgm:prSet presAssocID="{24466B0C-B26F-4425-8263-D2201A4E8F10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1FB50-78E7-4CA0-B285-D3BD3BC88A9D}" type="pres">
      <dgm:prSet presAssocID="{24466B0C-B26F-4425-8263-D2201A4E8F10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575733-1304-421B-8191-6BBB18D16688}" type="pres">
      <dgm:prSet presAssocID="{24466B0C-B26F-4425-8263-D2201A4E8F10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3522E3-A8DE-47B0-8182-7E4DDEFB68A3}" type="pres">
      <dgm:prSet presAssocID="{24466B0C-B26F-4425-8263-D2201A4E8F10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AF7F1B-482B-4725-B72D-2910192DE698}" type="pres">
      <dgm:prSet presAssocID="{24466B0C-B26F-4425-8263-D2201A4E8F10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23634-61DB-406B-A4D5-F780986492D9}" type="pres">
      <dgm:prSet presAssocID="{24466B0C-B26F-4425-8263-D2201A4E8F10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B97F5-6499-412D-B190-6BEC0C009504}" type="pres">
      <dgm:prSet presAssocID="{24466B0C-B26F-4425-8263-D2201A4E8F10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3F77CF-43ED-4F5E-8558-3DE45AD3C4C1}" type="pres">
      <dgm:prSet presAssocID="{24466B0C-B26F-4425-8263-D2201A4E8F10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5A753-F0CC-41A1-8067-73271664540B}" type="pres">
      <dgm:prSet presAssocID="{24466B0C-B26F-4425-8263-D2201A4E8F10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818A9-3932-494B-89DA-5881289189B4}" type="pres">
      <dgm:prSet presAssocID="{24466B0C-B26F-4425-8263-D2201A4E8F10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CE4E8-E38C-4618-B77D-A00CF34A79A0}" type="pres">
      <dgm:prSet presAssocID="{24466B0C-B26F-4425-8263-D2201A4E8F10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64820F-5AA7-416E-977B-69012BCD4C61}" type="presOf" srcId="{3CB90513-A216-47A4-9920-08387762966E}" destId="{D2FCE4E8-E38C-4618-B77D-A00CF34A79A0}" srcOrd="1" destOrd="0" presId="urn:microsoft.com/office/officeart/2005/8/layout/vProcess5"/>
    <dgm:cxn modelId="{F7422213-52F5-44C7-9D55-51681BEFBAF2}" srcId="{24466B0C-B26F-4425-8263-D2201A4E8F10}" destId="{E5F2C95C-3A5A-4664-B0D1-785E37478CC3}" srcOrd="1" destOrd="0" parTransId="{BA10C181-2CF1-4DF5-B0AE-8618CF3366FB}" sibTransId="{1015A3C8-E52E-4FCC-B0B7-5E8B06B3FC57}"/>
    <dgm:cxn modelId="{B0D362C9-A7C1-4784-A24F-5593444D4E37}" type="presOf" srcId="{E5F2C95C-3A5A-4664-B0D1-785E37478CC3}" destId="{F571FB50-78E7-4CA0-B285-D3BD3BC88A9D}" srcOrd="0" destOrd="0" presId="urn:microsoft.com/office/officeart/2005/8/layout/vProcess5"/>
    <dgm:cxn modelId="{5246AF9F-851E-45DC-A662-A9997D9C30B9}" type="presOf" srcId="{339ABA89-64CD-48AE-9CD6-F5223953A85D}" destId="{B4AF7F1B-482B-4725-B72D-2910192DE698}" srcOrd="0" destOrd="0" presId="urn:microsoft.com/office/officeart/2005/8/layout/vProcess5"/>
    <dgm:cxn modelId="{6CD678CB-8E6B-4B30-913C-1649068BE9BA}" type="presOf" srcId="{8DA82285-9338-45A5-BD5E-9884B7771C4D}" destId="{FA3F77CF-43ED-4F5E-8558-3DE45AD3C4C1}" srcOrd="1" destOrd="0" presId="urn:microsoft.com/office/officeart/2005/8/layout/vProcess5"/>
    <dgm:cxn modelId="{1BBEBFF1-89D9-4268-AE77-CA810E70EE31}" srcId="{24466B0C-B26F-4425-8263-D2201A4E8F10}" destId="{3CB90513-A216-47A4-9920-08387762966E}" srcOrd="3" destOrd="0" parTransId="{8A54320A-5522-4C22-9D47-9CFA9130117D}" sibTransId="{6A7905CD-3235-4770-BCF3-636EA8F44377}"/>
    <dgm:cxn modelId="{B4AFB986-F1EF-4AE4-8609-40ABDF0D91B9}" type="presOf" srcId="{3CB90513-A216-47A4-9920-08387762966E}" destId="{943522E3-A8DE-47B0-8182-7E4DDEFB68A3}" srcOrd="0" destOrd="0" presId="urn:microsoft.com/office/officeart/2005/8/layout/vProcess5"/>
    <dgm:cxn modelId="{538809AC-9764-4F7D-B7C7-9E4903B10601}" type="presOf" srcId="{69882C24-4D9E-4B19-95FB-1EE8CEAFA2CE}" destId="{B55B97F5-6499-412D-B190-6BEC0C009504}" srcOrd="0" destOrd="0" presId="urn:microsoft.com/office/officeart/2005/8/layout/vProcess5"/>
    <dgm:cxn modelId="{06D35805-F196-429A-A224-D6A4C3811556}" type="presOf" srcId="{24466B0C-B26F-4425-8263-D2201A4E8F10}" destId="{43517EC6-D072-4C59-A6E2-C75D21F4D240}" srcOrd="0" destOrd="0" presId="urn:microsoft.com/office/officeart/2005/8/layout/vProcess5"/>
    <dgm:cxn modelId="{ECDF49A1-EB06-4592-845A-63655DD49E13}" type="presOf" srcId="{8DA82285-9338-45A5-BD5E-9884B7771C4D}" destId="{F97A9C1C-FCF7-43E0-B83B-292A95CE0F36}" srcOrd="0" destOrd="0" presId="urn:microsoft.com/office/officeart/2005/8/layout/vProcess5"/>
    <dgm:cxn modelId="{951DC789-F1BF-440C-867D-22BDFCE95F85}" type="presOf" srcId="{042AF7BE-9C0F-4842-BC95-8C2E61D56B0E}" destId="{487818A9-3932-494B-89DA-5881289189B4}" srcOrd="1" destOrd="0" presId="urn:microsoft.com/office/officeart/2005/8/layout/vProcess5"/>
    <dgm:cxn modelId="{978FD274-9E20-4C8A-9743-9CEFD6D71EAB}" srcId="{24466B0C-B26F-4425-8263-D2201A4E8F10}" destId="{8DA82285-9338-45A5-BD5E-9884B7771C4D}" srcOrd="0" destOrd="0" parTransId="{3B95F5D3-26E2-473F-9EC9-B2672DB954E0}" sibTransId="{339ABA89-64CD-48AE-9CD6-F5223953A85D}"/>
    <dgm:cxn modelId="{9ED1F422-C113-4A75-A004-D62529B3211A}" type="presOf" srcId="{E5F2C95C-3A5A-4664-B0D1-785E37478CC3}" destId="{ADB5A753-F0CC-41A1-8067-73271664540B}" srcOrd="1" destOrd="0" presId="urn:microsoft.com/office/officeart/2005/8/layout/vProcess5"/>
    <dgm:cxn modelId="{CFB2AFD6-6944-4F81-8F03-BC7C7CDEE128}" type="presOf" srcId="{1015A3C8-E52E-4FCC-B0B7-5E8B06B3FC57}" destId="{D5223634-61DB-406B-A4D5-F780986492D9}" srcOrd="0" destOrd="0" presId="urn:microsoft.com/office/officeart/2005/8/layout/vProcess5"/>
    <dgm:cxn modelId="{EFD8DEBE-C2FC-42C8-940C-025C3E6140AA}" type="presOf" srcId="{042AF7BE-9C0F-4842-BC95-8C2E61D56B0E}" destId="{9B575733-1304-421B-8191-6BBB18D16688}" srcOrd="0" destOrd="0" presId="urn:microsoft.com/office/officeart/2005/8/layout/vProcess5"/>
    <dgm:cxn modelId="{21ED7D66-BF84-4456-9008-64EB96767DB5}" srcId="{24466B0C-B26F-4425-8263-D2201A4E8F10}" destId="{042AF7BE-9C0F-4842-BC95-8C2E61D56B0E}" srcOrd="2" destOrd="0" parTransId="{663D082F-D610-4D25-B575-1B84B0F4AB8F}" sibTransId="{69882C24-4D9E-4B19-95FB-1EE8CEAFA2CE}"/>
    <dgm:cxn modelId="{D0831BE9-CAC0-428F-B16B-F756CFCD6ABD}" type="presParOf" srcId="{43517EC6-D072-4C59-A6E2-C75D21F4D240}" destId="{BD96BF5B-154B-4D55-BE80-BA4EB64B2403}" srcOrd="0" destOrd="0" presId="urn:microsoft.com/office/officeart/2005/8/layout/vProcess5"/>
    <dgm:cxn modelId="{C31A6D7C-B3A6-4E9F-ACBD-A67C12AD5255}" type="presParOf" srcId="{43517EC6-D072-4C59-A6E2-C75D21F4D240}" destId="{F97A9C1C-FCF7-43E0-B83B-292A95CE0F36}" srcOrd="1" destOrd="0" presId="urn:microsoft.com/office/officeart/2005/8/layout/vProcess5"/>
    <dgm:cxn modelId="{1088E0D3-49C5-4038-8EB2-F39567065543}" type="presParOf" srcId="{43517EC6-D072-4C59-A6E2-C75D21F4D240}" destId="{F571FB50-78E7-4CA0-B285-D3BD3BC88A9D}" srcOrd="2" destOrd="0" presId="urn:microsoft.com/office/officeart/2005/8/layout/vProcess5"/>
    <dgm:cxn modelId="{917731EF-872B-4F5F-B15D-7CF1BB065709}" type="presParOf" srcId="{43517EC6-D072-4C59-A6E2-C75D21F4D240}" destId="{9B575733-1304-421B-8191-6BBB18D16688}" srcOrd="3" destOrd="0" presId="urn:microsoft.com/office/officeart/2005/8/layout/vProcess5"/>
    <dgm:cxn modelId="{54C6F6C1-4315-4661-9B58-ED9E17C10F1E}" type="presParOf" srcId="{43517EC6-D072-4C59-A6E2-C75D21F4D240}" destId="{943522E3-A8DE-47B0-8182-7E4DDEFB68A3}" srcOrd="4" destOrd="0" presId="urn:microsoft.com/office/officeart/2005/8/layout/vProcess5"/>
    <dgm:cxn modelId="{D9252EEB-591D-4017-9369-FC6F02766188}" type="presParOf" srcId="{43517EC6-D072-4C59-A6E2-C75D21F4D240}" destId="{B4AF7F1B-482B-4725-B72D-2910192DE698}" srcOrd="5" destOrd="0" presId="urn:microsoft.com/office/officeart/2005/8/layout/vProcess5"/>
    <dgm:cxn modelId="{DE56C18D-E4EA-4267-94B6-A72C3A1FA459}" type="presParOf" srcId="{43517EC6-D072-4C59-A6E2-C75D21F4D240}" destId="{D5223634-61DB-406B-A4D5-F780986492D9}" srcOrd="6" destOrd="0" presId="urn:microsoft.com/office/officeart/2005/8/layout/vProcess5"/>
    <dgm:cxn modelId="{47F649CC-335B-4066-9ECD-B127F8A165F3}" type="presParOf" srcId="{43517EC6-D072-4C59-A6E2-C75D21F4D240}" destId="{B55B97F5-6499-412D-B190-6BEC0C009504}" srcOrd="7" destOrd="0" presId="urn:microsoft.com/office/officeart/2005/8/layout/vProcess5"/>
    <dgm:cxn modelId="{4CA98D6B-ACB7-416F-8798-2224319294CA}" type="presParOf" srcId="{43517EC6-D072-4C59-A6E2-C75D21F4D240}" destId="{FA3F77CF-43ED-4F5E-8558-3DE45AD3C4C1}" srcOrd="8" destOrd="0" presId="urn:microsoft.com/office/officeart/2005/8/layout/vProcess5"/>
    <dgm:cxn modelId="{C39DCFFE-BE66-4D85-AF7D-934E98211EAE}" type="presParOf" srcId="{43517EC6-D072-4C59-A6E2-C75D21F4D240}" destId="{ADB5A753-F0CC-41A1-8067-73271664540B}" srcOrd="9" destOrd="0" presId="urn:microsoft.com/office/officeart/2005/8/layout/vProcess5"/>
    <dgm:cxn modelId="{50873013-417D-476E-81F3-906272085530}" type="presParOf" srcId="{43517EC6-D072-4C59-A6E2-C75D21F4D240}" destId="{487818A9-3932-494B-89DA-5881289189B4}" srcOrd="10" destOrd="0" presId="urn:microsoft.com/office/officeart/2005/8/layout/vProcess5"/>
    <dgm:cxn modelId="{870D94CE-A53E-4DF5-87D6-F229DB96D412}" type="presParOf" srcId="{43517EC6-D072-4C59-A6E2-C75D21F4D240}" destId="{D2FCE4E8-E38C-4618-B77D-A00CF34A79A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555E03-762F-4273-987E-7FC92D09A7A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0E3589-686C-4021-BC1C-7F748256A330}">
      <dgm:prSet phldrT="[Text]"/>
      <dgm:spPr/>
      <dgm:t>
        <a:bodyPr/>
        <a:lstStyle/>
        <a:p>
          <a:r>
            <a:rPr lang="en-US" dirty="0" smtClean="0"/>
            <a:t>Assessment of Student Outcomes</a:t>
          </a:r>
          <a:endParaRPr lang="en-US" dirty="0"/>
        </a:p>
      </dgm:t>
    </dgm:pt>
    <dgm:pt modelId="{4B6ABB2A-1E7F-4E2A-A635-CD14DEF7B29C}" type="parTrans" cxnId="{49F93018-E0B2-4BCC-A85C-AD7ADDFF3ECC}">
      <dgm:prSet/>
      <dgm:spPr/>
      <dgm:t>
        <a:bodyPr/>
        <a:lstStyle/>
        <a:p>
          <a:endParaRPr lang="en-US"/>
        </a:p>
      </dgm:t>
    </dgm:pt>
    <dgm:pt modelId="{9E6348FE-E499-4A7E-AFFD-F02C28AAB568}" type="sibTrans" cxnId="{49F93018-E0B2-4BCC-A85C-AD7ADDFF3ECC}">
      <dgm:prSet/>
      <dgm:spPr/>
      <dgm:t>
        <a:bodyPr/>
        <a:lstStyle/>
        <a:p>
          <a:endParaRPr lang="en-US"/>
        </a:p>
      </dgm:t>
    </dgm:pt>
    <dgm:pt modelId="{6048F4C8-5597-4F1C-8E22-1682EC223927}">
      <dgm:prSet phldrT="[Text]"/>
      <dgm:spPr/>
      <dgm:t>
        <a:bodyPr/>
        <a:lstStyle/>
        <a:p>
          <a:r>
            <a:rPr lang="en-US" dirty="0" smtClean="0"/>
            <a:t>Materials &amp; Resources</a:t>
          </a:r>
          <a:endParaRPr lang="en-US" dirty="0"/>
        </a:p>
      </dgm:t>
    </dgm:pt>
    <dgm:pt modelId="{A4DE7551-C322-482C-B1F1-90FD5C598510}" type="parTrans" cxnId="{60F39FF4-ACC2-45AA-B63A-73E5442D1D97}">
      <dgm:prSet/>
      <dgm:spPr/>
      <dgm:t>
        <a:bodyPr/>
        <a:lstStyle/>
        <a:p>
          <a:endParaRPr lang="en-US"/>
        </a:p>
      </dgm:t>
    </dgm:pt>
    <dgm:pt modelId="{ED36DB81-07DF-4E8F-867D-8D77A2BC01D8}" type="sibTrans" cxnId="{60F39FF4-ACC2-45AA-B63A-73E5442D1D97}">
      <dgm:prSet/>
      <dgm:spPr/>
      <dgm:t>
        <a:bodyPr/>
        <a:lstStyle/>
        <a:p>
          <a:endParaRPr lang="en-US"/>
        </a:p>
      </dgm:t>
    </dgm:pt>
    <dgm:pt modelId="{ADA56E99-D538-4FB3-9CED-838B0810A08B}">
      <dgm:prSet phldrT="[Text]"/>
      <dgm:spPr/>
      <dgm:t>
        <a:bodyPr/>
        <a:lstStyle/>
        <a:p>
          <a:r>
            <a:rPr lang="en-US" dirty="0" smtClean="0"/>
            <a:t>Instruction (Differentiation)</a:t>
          </a:r>
          <a:endParaRPr lang="en-US" dirty="0"/>
        </a:p>
      </dgm:t>
    </dgm:pt>
    <dgm:pt modelId="{C3BABF3C-1022-4977-A52E-E3B7D6AC80D7}" type="parTrans" cxnId="{30FFE7AF-E313-4CAE-9B30-DF10294463BA}">
      <dgm:prSet/>
      <dgm:spPr/>
    </dgm:pt>
    <dgm:pt modelId="{A1307EB9-4B62-4B9B-9F57-AAFEF99EA345}" type="sibTrans" cxnId="{30FFE7AF-E313-4CAE-9B30-DF10294463BA}">
      <dgm:prSet/>
      <dgm:spPr/>
      <dgm:t>
        <a:bodyPr/>
        <a:lstStyle/>
        <a:p>
          <a:endParaRPr lang="en-US"/>
        </a:p>
      </dgm:t>
    </dgm:pt>
    <dgm:pt modelId="{D94B7210-EB74-42CA-9461-B10322B65840}">
      <dgm:prSet phldrT="[Text]"/>
      <dgm:spPr/>
      <dgm:t>
        <a:bodyPr/>
        <a:lstStyle/>
        <a:p>
          <a:r>
            <a:rPr lang="en-US" dirty="0" smtClean="0"/>
            <a:t>Activities &amp; Tasks (Differentiation)</a:t>
          </a:r>
          <a:endParaRPr lang="en-US" dirty="0"/>
        </a:p>
      </dgm:t>
    </dgm:pt>
    <dgm:pt modelId="{8670FF3F-A581-4450-9003-919413A6CDFF}" type="parTrans" cxnId="{C7680CC9-FC44-4F83-AAA4-CCB392115E8C}">
      <dgm:prSet/>
      <dgm:spPr/>
    </dgm:pt>
    <dgm:pt modelId="{868B47A3-09A1-439B-A81C-D88B1596B420}" type="sibTrans" cxnId="{C7680CC9-FC44-4F83-AAA4-CCB392115E8C}">
      <dgm:prSet/>
      <dgm:spPr/>
      <dgm:t>
        <a:bodyPr/>
        <a:lstStyle/>
        <a:p>
          <a:endParaRPr lang="en-US"/>
        </a:p>
      </dgm:t>
    </dgm:pt>
    <dgm:pt modelId="{B79EF8FF-60B1-480A-8064-633AB4C92B67}" type="pres">
      <dgm:prSet presAssocID="{B8555E03-762F-4273-987E-7FC92D09A7A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499941-AE97-4A90-B81B-29B916E14A1D}" type="pres">
      <dgm:prSet presAssocID="{B8555E03-762F-4273-987E-7FC92D09A7A5}" presName="dummyMaxCanvas" presStyleCnt="0">
        <dgm:presLayoutVars/>
      </dgm:prSet>
      <dgm:spPr/>
    </dgm:pt>
    <dgm:pt modelId="{39F30905-D641-44E3-89FB-F6B224CE31D3}" type="pres">
      <dgm:prSet presAssocID="{B8555E03-762F-4273-987E-7FC92D09A7A5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E843B-E677-4826-A33E-7722DA5EF4D0}" type="pres">
      <dgm:prSet presAssocID="{B8555E03-762F-4273-987E-7FC92D09A7A5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0863E-305F-436C-A02E-385FCC3615B0}" type="pres">
      <dgm:prSet presAssocID="{B8555E03-762F-4273-987E-7FC92D09A7A5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CB1DA-5253-475E-BD43-3A1912F1BFAC}" type="pres">
      <dgm:prSet presAssocID="{B8555E03-762F-4273-987E-7FC92D09A7A5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229ED-F1CC-41B1-B54F-2DABC0ABF7EC}" type="pres">
      <dgm:prSet presAssocID="{B8555E03-762F-4273-987E-7FC92D09A7A5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4729E0-563B-4CC1-8806-2FC10B6D5C03}" type="pres">
      <dgm:prSet presAssocID="{B8555E03-762F-4273-987E-7FC92D09A7A5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1B4B1D-1E43-4298-8C6F-57572E6AF257}" type="pres">
      <dgm:prSet presAssocID="{B8555E03-762F-4273-987E-7FC92D09A7A5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48066-1AB9-4404-BA07-34AFEE4FFEE2}" type="pres">
      <dgm:prSet presAssocID="{B8555E03-762F-4273-987E-7FC92D09A7A5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CA455-3ACB-4B1E-903A-9E65A3D48B41}" type="pres">
      <dgm:prSet presAssocID="{B8555E03-762F-4273-987E-7FC92D09A7A5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4AD5E-08A7-4904-A636-2554D76C2827}" type="pres">
      <dgm:prSet presAssocID="{B8555E03-762F-4273-987E-7FC92D09A7A5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51015-7C59-44AD-AE18-5E256A20FA24}" type="pres">
      <dgm:prSet presAssocID="{B8555E03-762F-4273-987E-7FC92D09A7A5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787018-9EF9-4D2B-8EF2-CB327062F05A}" type="presOf" srcId="{ED36DB81-07DF-4E8F-867D-8D77A2BC01D8}" destId="{1E4729E0-563B-4CC1-8806-2FC10B6D5C03}" srcOrd="0" destOrd="0" presId="urn:microsoft.com/office/officeart/2005/8/layout/vProcess5"/>
    <dgm:cxn modelId="{49F93018-E0B2-4BCC-A85C-AD7ADDFF3ECC}" srcId="{B8555E03-762F-4273-987E-7FC92D09A7A5}" destId="{9E0E3589-686C-4021-BC1C-7F748256A330}" srcOrd="0" destOrd="0" parTransId="{4B6ABB2A-1E7F-4E2A-A635-CD14DEF7B29C}" sibTransId="{9E6348FE-E499-4A7E-AFFD-F02C28AAB568}"/>
    <dgm:cxn modelId="{C7680CC9-FC44-4F83-AAA4-CCB392115E8C}" srcId="{B8555E03-762F-4273-987E-7FC92D09A7A5}" destId="{D94B7210-EB74-42CA-9461-B10322B65840}" srcOrd="3" destOrd="0" parTransId="{8670FF3F-A581-4450-9003-919413A6CDFF}" sibTransId="{868B47A3-09A1-439B-A81C-D88B1596B420}"/>
    <dgm:cxn modelId="{9DDA80D0-17A7-4359-B7CA-43AA599DD168}" type="presOf" srcId="{9E0E3589-686C-4021-BC1C-7F748256A330}" destId="{39F30905-D641-44E3-89FB-F6B224CE31D3}" srcOrd="0" destOrd="0" presId="urn:microsoft.com/office/officeart/2005/8/layout/vProcess5"/>
    <dgm:cxn modelId="{30FFE7AF-E313-4CAE-9B30-DF10294463BA}" srcId="{B8555E03-762F-4273-987E-7FC92D09A7A5}" destId="{ADA56E99-D538-4FB3-9CED-838B0810A08B}" srcOrd="2" destOrd="0" parTransId="{C3BABF3C-1022-4977-A52E-E3B7D6AC80D7}" sibTransId="{A1307EB9-4B62-4B9B-9F57-AAFEF99EA345}"/>
    <dgm:cxn modelId="{4DC36D08-203E-4EB9-9030-A016FD162001}" type="presOf" srcId="{D94B7210-EB74-42CA-9461-B10322B65840}" destId="{A8ACB1DA-5253-475E-BD43-3A1912F1BFAC}" srcOrd="0" destOrd="0" presId="urn:microsoft.com/office/officeart/2005/8/layout/vProcess5"/>
    <dgm:cxn modelId="{C860B506-DB61-4886-9CF5-9C9066CC0C4F}" type="presOf" srcId="{B8555E03-762F-4273-987E-7FC92D09A7A5}" destId="{B79EF8FF-60B1-480A-8064-633AB4C92B67}" srcOrd="0" destOrd="0" presId="urn:microsoft.com/office/officeart/2005/8/layout/vProcess5"/>
    <dgm:cxn modelId="{04E0C821-49DE-46A4-BE6B-A179A4FC3427}" type="presOf" srcId="{ADA56E99-D538-4FB3-9CED-838B0810A08B}" destId="{FC24AD5E-08A7-4904-A636-2554D76C2827}" srcOrd="1" destOrd="0" presId="urn:microsoft.com/office/officeart/2005/8/layout/vProcess5"/>
    <dgm:cxn modelId="{5B60B400-BBDD-4C82-A228-7999FB1D14AE}" type="presOf" srcId="{9E6348FE-E499-4A7E-AFFD-F02C28AAB568}" destId="{C1E229ED-F1CC-41B1-B54F-2DABC0ABF7EC}" srcOrd="0" destOrd="0" presId="urn:microsoft.com/office/officeart/2005/8/layout/vProcess5"/>
    <dgm:cxn modelId="{8C06D7F3-3E44-46CA-A96A-5D428202A021}" type="presOf" srcId="{A1307EB9-4B62-4B9B-9F57-AAFEF99EA345}" destId="{6B1B4B1D-1E43-4298-8C6F-57572E6AF257}" srcOrd="0" destOrd="0" presId="urn:microsoft.com/office/officeart/2005/8/layout/vProcess5"/>
    <dgm:cxn modelId="{00AF6813-A5B7-48F7-8DB1-6778849AEDA0}" type="presOf" srcId="{D94B7210-EB74-42CA-9461-B10322B65840}" destId="{09351015-7C59-44AD-AE18-5E256A20FA24}" srcOrd="1" destOrd="0" presId="urn:microsoft.com/office/officeart/2005/8/layout/vProcess5"/>
    <dgm:cxn modelId="{065A801B-F747-4E89-B118-D49DD9806754}" type="presOf" srcId="{6048F4C8-5597-4F1C-8E22-1682EC223927}" destId="{0BACA455-3ACB-4B1E-903A-9E65A3D48B41}" srcOrd="1" destOrd="0" presId="urn:microsoft.com/office/officeart/2005/8/layout/vProcess5"/>
    <dgm:cxn modelId="{30769E96-4FDE-4739-9DF0-45B1A54C6AD5}" type="presOf" srcId="{6048F4C8-5597-4F1C-8E22-1682EC223927}" destId="{A4EE843B-E677-4826-A33E-7722DA5EF4D0}" srcOrd="0" destOrd="0" presId="urn:microsoft.com/office/officeart/2005/8/layout/vProcess5"/>
    <dgm:cxn modelId="{60F39FF4-ACC2-45AA-B63A-73E5442D1D97}" srcId="{B8555E03-762F-4273-987E-7FC92D09A7A5}" destId="{6048F4C8-5597-4F1C-8E22-1682EC223927}" srcOrd="1" destOrd="0" parTransId="{A4DE7551-C322-482C-B1F1-90FD5C598510}" sibTransId="{ED36DB81-07DF-4E8F-867D-8D77A2BC01D8}"/>
    <dgm:cxn modelId="{C2378195-1099-4DCE-AEBB-8B404976D085}" type="presOf" srcId="{ADA56E99-D538-4FB3-9CED-838B0810A08B}" destId="{7450863E-305F-436C-A02E-385FCC3615B0}" srcOrd="0" destOrd="0" presId="urn:microsoft.com/office/officeart/2005/8/layout/vProcess5"/>
    <dgm:cxn modelId="{02FA325B-DA66-4A5B-B2B6-FE8B398EBD3A}" type="presOf" srcId="{9E0E3589-686C-4021-BC1C-7F748256A330}" destId="{9BD48066-1AB9-4404-BA07-34AFEE4FFEE2}" srcOrd="1" destOrd="0" presId="urn:microsoft.com/office/officeart/2005/8/layout/vProcess5"/>
    <dgm:cxn modelId="{F90DAF35-DE65-4E0B-95C0-B67E84D1AFC4}" type="presParOf" srcId="{B79EF8FF-60B1-480A-8064-633AB4C92B67}" destId="{CB499941-AE97-4A90-B81B-29B916E14A1D}" srcOrd="0" destOrd="0" presId="urn:microsoft.com/office/officeart/2005/8/layout/vProcess5"/>
    <dgm:cxn modelId="{0FA6A6E7-C295-4EA0-82F3-83B915F3D40E}" type="presParOf" srcId="{B79EF8FF-60B1-480A-8064-633AB4C92B67}" destId="{39F30905-D641-44E3-89FB-F6B224CE31D3}" srcOrd="1" destOrd="0" presId="urn:microsoft.com/office/officeart/2005/8/layout/vProcess5"/>
    <dgm:cxn modelId="{041F15EC-ED8C-4B5A-B2B9-F3A306A3A752}" type="presParOf" srcId="{B79EF8FF-60B1-480A-8064-633AB4C92B67}" destId="{A4EE843B-E677-4826-A33E-7722DA5EF4D0}" srcOrd="2" destOrd="0" presId="urn:microsoft.com/office/officeart/2005/8/layout/vProcess5"/>
    <dgm:cxn modelId="{0DC0538F-BF83-4A4C-B74A-13BE7D42ACD6}" type="presParOf" srcId="{B79EF8FF-60B1-480A-8064-633AB4C92B67}" destId="{7450863E-305F-436C-A02E-385FCC3615B0}" srcOrd="3" destOrd="0" presId="urn:microsoft.com/office/officeart/2005/8/layout/vProcess5"/>
    <dgm:cxn modelId="{9DB8F255-2807-46F7-9531-5653A3CE49E3}" type="presParOf" srcId="{B79EF8FF-60B1-480A-8064-633AB4C92B67}" destId="{A8ACB1DA-5253-475E-BD43-3A1912F1BFAC}" srcOrd="4" destOrd="0" presId="urn:microsoft.com/office/officeart/2005/8/layout/vProcess5"/>
    <dgm:cxn modelId="{2D8C2290-E59A-488F-8CD2-20939B2C1D20}" type="presParOf" srcId="{B79EF8FF-60B1-480A-8064-633AB4C92B67}" destId="{C1E229ED-F1CC-41B1-B54F-2DABC0ABF7EC}" srcOrd="5" destOrd="0" presId="urn:microsoft.com/office/officeart/2005/8/layout/vProcess5"/>
    <dgm:cxn modelId="{17FEE5D5-64BC-4A76-89FC-98388580B616}" type="presParOf" srcId="{B79EF8FF-60B1-480A-8064-633AB4C92B67}" destId="{1E4729E0-563B-4CC1-8806-2FC10B6D5C03}" srcOrd="6" destOrd="0" presId="urn:microsoft.com/office/officeart/2005/8/layout/vProcess5"/>
    <dgm:cxn modelId="{16681B18-7D12-4E77-87B9-1FFFD45A0B5E}" type="presParOf" srcId="{B79EF8FF-60B1-480A-8064-633AB4C92B67}" destId="{6B1B4B1D-1E43-4298-8C6F-57572E6AF257}" srcOrd="7" destOrd="0" presId="urn:microsoft.com/office/officeart/2005/8/layout/vProcess5"/>
    <dgm:cxn modelId="{E76EDEC8-696D-4BAF-8242-BC78FB157946}" type="presParOf" srcId="{B79EF8FF-60B1-480A-8064-633AB4C92B67}" destId="{9BD48066-1AB9-4404-BA07-34AFEE4FFEE2}" srcOrd="8" destOrd="0" presId="urn:microsoft.com/office/officeart/2005/8/layout/vProcess5"/>
    <dgm:cxn modelId="{D5D2500A-3942-4CD8-9F27-FC39F4AE9678}" type="presParOf" srcId="{B79EF8FF-60B1-480A-8064-633AB4C92B67}" destId="{0BACA455-3ACB-4B1E-903A-9E65A3D48B41}" srcOrd="9" destOrd="0" presId="urn:microsoft.com/office/officeart/2005/8/layout/vProcess5"/>
    <dgm:cxn modelId="{F4961DE2-918E-4282-8CB7-FA6DB6243CED}" type="presParOf" srcId="{B79EF8FF-60B1-480A-8064-633AB4C92B67}" destId="{FC24AD5E-08A7-4904-A636-2554D76C2827}" srcOrd="10" destOrd="0" presId="urn:microsoft.com/office/officeart/2005/8/layout/vProcess5"/>
    <dgm:cxn modelId="{52EB2640-812B-4A55-8543-D5F08FCED509}" type="presParOf" srcId="{B79EF8FF-60B1-480A-8064-633AB4C92B67}" destId="{09351015-7C59-44AD-AE18-5E256A20FA2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08F334-C7B5-43E2-9774-33D225E66163}" type="doc">
      <dgm:prSet loTypeId="urn:microsoft.com/office/officeart/2005/8/layout/vList3" loCatId="list" qsTypeId="urn:microsoft.com/office/officeart/2005/8/quickstyle/3d3" qsCatId="3D" csTypeId="urn:microsoft.com/office/officeart/2005/8/colors/accent1_2" csCatId="accent1" phldr="1"/>
      <dgm:spPr/>
    </dgm:pt>
    <dgm:pt modelId="{259F49BF-989B-4AC8-B4B6-B16A07B3075D}">
      <dgm:prSet phldrT="[Text]"/>
      <dgm:spPr/>
      <dgm:t>
        <a:bodyPr/>
        <a:lstStyle/>
        <a:p>
          <a:r>
            <a:rPr lang="en-US" dirty="0" smtClean="0"/>
            <a:t>Authentic &amp; Live Performance Tasks</a:t>
          </a:r>
        </a:p>
      </dgm:t>
    </dgm:pt>
    <dgm:pt modelId="{A6FB9EA9-4751-4076-866D-43A7ED031216}" type="parTrans" cxnId="{3CCAF972-C9A3-4B45-9E12-4ECBC3B8CD23}">
      <dgm:prSet/>
      <dgm:spPr/>
      <dgm:t>
        <a:bodyPr/>
        <a:lstStyle/>
        <a:p>
          <a:endParaRPr lang="en-US"/>
        </a:p>
      </dgm:t>
    </dgm:pt>
    <dgm:pt modelId="{A947B93B-D3FC-411C-9755-3748E8045BE7}" type="sibTrans" cxnId="{3CCAF972-C9A3-4B45-9E12-4ECBC3B8CD23}">
      <dgm:prSet/>
      <dgm:spPr/>
      <dgm:t>
        <a:bodyPr/>
        <a:lstStyle/>
        <a:p>
          <a:endParaRPr lang="en-US"/>
        </a:p>
      </dgm:t>
    </dgm:pt>
    <dgm:pt modelId="{63FAAF0F-D60E-4F03-B13E-6287BE7063A1}">
      <dgm:prSet phldrT="[Text]"/>
      <dgm:spPr/>
      <dgm:t>
        <a:bodyPr/>
        <a:lstStyle/>
        <a:p>
          <a:r>
            <a:rPr lang="en-US" dirty="0" smtClean="0"/>
            <a:t>Building community contacts/relationships takes time</a:t>
          </a:r>
          <a:endParaRPr lang="en-US" dirty="0"/>
        </a:p>
      </dgm:t>
    </dgm:pt>
    <dgm:pt modelId="{BCF772A3-9ED8-476E-888B-AEDD4FC8E190}" type="parTrans" cxnId="{41972FEF-AC8D-485E-8357-5289E26BDEF6}">
      <dgm:prSet/>
      <dgm:spPr/>
      <dgm:t>
        <a:bodyPr/>
        <a:lstStyle/>
        <a:p>
          <a:endParaRPr lang="en-US"/>
        </a:p>
      </dgm:t>
    </dgm:pt>
    <dgm:pt modelId="{6F694E49-63B7-4B5D-817E-5AC6F2EE408A}" type="sibTrans" cxnId="{41972FEF-AC8D-485E-8357-5289E26BDEF6}">
      <dgm:prSet/>
      <dgm:spPr/>
      <dgm:t>
        <a:bodyPr/>
        <a:lstStyle/>
        <a:p>
          <a:endParaRPr lang="en-US"/>
        </a:p>
      </dgm:t>
    </dgm:pt>
    <dgm:pt modelId="{413D91BC-35DA-420A-80D0-D705378E9D87}">
      <dgm:prSet phldrT="[Text]"/>
      <dgm:spPr/>
      <dgm:t>
        <a:bodyPr/>
        <a:lstStyle/>
        <a:p>
          <a:r>
            <a:rPr lang="en-US" dirty="0" smtClean="0"/>
            <a:t>UBD/Backward design</a:t>
          </a:r>
        </a:p>
      </dgm:t>
    </dgm:pt>
    <dgm:pt modelId="{8EE768AD-9602-472A-A5D8-93EE2B1D59B0}" type="parTrans" cxnId="{C03EDD88-9CC4-447A-AC28-D28DA48A9F41}">
      <dgm:prSet/>
      <dgm:spPr/>
      <dgm:t>
        <a:bodyPr/>
        <a:lstStyle/>
        <a:p>
          <a:endParaRPr lang="en-US"/>
        </a:p>
      </dgm:t>
    </dgm:pt>
    <dgm:pt modelId="{28659F8F-0196-4F18-B587-62893FDE1D15}" type="sibTrans" cxnId="{C03EDD88-9CC4-447A-AC28-D28DA48A9F41}">
      <dgm:prSet/>
      <dgm:spPr/>
      <dgm:t>
        <a:bodyPr/>
        <a:lstStyle/>
        <a:p>
          <a:endParaRPr lang="en-US"/>
        </a:p>
      </dgm:t>
    </dgm:pt>
    <dgm:pt modelId="{FD41BBA5-E123-47A8-8EDD-5B79BFDB962C}">
      <dgm:prSet phldrT="[Text]"/>
      <dgm:spPr/>
      <dgm:t>
        <a:bodyPr/>
        <a:lstStyle/>
        <a:p>
          <a:r>
            <a:rPr lang="en-US" smtClean="0"/>
            <a:t>Enlist parents to help</a:t>
          </a:r>
          <a:endParaRPr lang="en-US" dirty="0"/>
        </a:p>
      </dgm:t>
    </dgm:pt>
    <dgm:pt modelId="{B4105193-18FC-4D95-9773-1D2B7A4C2668}" type="parTrans" cxnId="{95DB6BB5-6D47-4BEE-9333-E924EDB4F0EA}">
      <dgm:prSet/>
      <dgm:spPr/>
      <dgm:t>
        <a:bodyPr/>
        <a:lstStyle/>
        <a:p>
          <a:endParaRPr lang="en-US"/>
        </a:p>
      </dgm:t>
    </dgm:pt>
    <dgm:pt modelId="{199789FA-EBBF-415B-9E5A-14F6257EA66F}" type="sibTrans" cxnId="{95DB6BB5-6D47-4BEE-9333-E924EDB4F0EA}">
      <dgm:prSet/>
      <dgm:spPr/>
      <dgm:t>
        <a:bodyPr/>
        <a:lstStyle/>
        <a:p>
          <a:endParaRPr lang="en-US"/>
        </a:p>
      </dgm:t>
    </dgm:pt>
    <dgm:pt modelId="{326B16E2-D78D-4306-9A20-6ABFBAEFD67C}" type="pres">
      <dgm:prSet presAssocID="{D208F334-C7B5-43E2-9774-33D225E66163}" presName="linearFlow" presStyleCnt="0">
        <dgm:presLayoutVars>
          <dgm:dir/>
          <dgm:resizeHandles val="exact"/>
        </dgm:presLayoutVars>
      </dgm:prSet>
      <dgm:spPr/>
    </dgm:pt>
    <dgm:pt modelId="{E3271850-9DD6-4879-A202-C439DD29803E}" type="pres">
      <dgm:prSet presAssocID="{259F49BF-989B-4AC8-B4B6-B16A07B3075D}" presName="composite" presStyleCnt="0"/>
      <dgm:spPr/>
    </dgm:pt>
    <dgm:pt modelId="{129A3AA8-FD00-4795-8DA4-51281CB4805A}" type="pres">
      <dgm:prSet presAssocID="{259F49BF-989B-4AC8-B4B6-B16A07B3075D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FACD1BE-C8CB-4032-B4B4-1FDAAC8E2490}" type="pres">
      <dgm:prSet presAssocID="{259F49BF-989B-4AC8-B4B6-B16A07B3075D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92A5E-26A7-41C5-9F46-774355A08864}" type="pres">
      <dgm:prSet presAssocID="{A947B93B-D3FC-411C-9755-3748E8045BE7}" presName="spacing" presStyleCnt="0"/>
      <dgm:spPr/>
    </dgm:pt>
    <dgm:pt modelId="{487FF67C-F842-40CC-8362-55B9FF469C85}" type="pres">
      <dgm:prSet presAssocID="{413D91BC-35DA-420A-80D0-D705378E9D87}" presName="composite" presStyleCnt="0"/>
      <dgm:spPr/>
    </dgm:pt>
    <dgm:pt modelId="{1FC56125-2D15-4B3D-BB4D-6B0A406C938A}" type="pres">
      <dgm:prSet presAssocID="{413D91BC-35DA-420A-80D0-D705378E9D87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F27619E-393D-4AF8-B32F-6E92E072B29D}" type="pres">
      <dgm:prSet presAssocID="{413D91BC-35DA-420A-80D0-D705378E9D8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C0C9C-F3F7-415B-BF1D-BAB2923032A1}" type="pres">
      <dgm:prSet presAssocID="{28659F8F-0196-4F18-B587-62893FDE1D15}" presName="spacing" presStyleCnt="0"/>
      <dgm:spPr/>
    </dgm:pt>
    <dgm:pt modelId="{B4177CF1-7C69-435D-8EEC-982D74C593B1}" type="pres">
      <dgm:prSet presAssocID="{63FAAF0F-D60E-4F03-B13E-6287BE7063A1}" presName="composite" presStyleCnt="0"/>
      <dgm:spPr/>
    </dgm:pt>
    <dgm:pt modelId="{7E76C14C-0B68-41CD-A5B7-834238C0C39C}" type="pres">
      <dgm:prSet presAssocID="{63FAAF0F-D60E-4F03-B13E-6287BE7063A1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C9C9467-48FF-4DBE-8D20-EFFF4AFFE261}" type="pres">
      <dgm:prSet presAssocID="{63FAAF0F-D60E-4F03-B13E-6287BE7063A1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42929-C39F-41C1-B816-C86BB415C315}" type="pres">
      <dgm:prSet presAssocID="{6F694E49-63B7-4B5D-817E-5AC6F2EE408A}" presName="spacing" presStyleCnt="0"/>
      <dgm:spPr/>
    </dgm:pt>
    <dgm:pt modelId="{3E3C182D-97EE-4605-96D9-9CB2D0120F9F}" type="pres">
      <dgm:prSet presAssocID="{FD41BBA5-E123-47A8-8EDD-5B79BFDB962C}" presName="composite" presStyleCnt="0"/>
      <dgm:spPr/>
    </dgm:pt>
    <dgm:pt modelId="{84E5CF61-4F04-4290-97F9-B32BB19DF94C}" type="pres">
      <dgm:prSet presAssocID="{FD41BBA5-E123-47A8-8EDD-5B79BFDB962C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9D25E07-1562-4633-9739-EE01EC08F93C}" type="pres">
      <dgm:prSet presAssocID="{FD41BBA5-E123-47A8-8EDD-5B79BFDB962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3EDD88-9CC4-447A-AC28-D28DA48A9F41}" srcId="{D208F334-C7B5-43E2-9774-33D225E66163}" destId="{413D91BC-35DA-420A-80D0-D705378E9D87}" srcOrd="1" destOrd="0" parTransId="{8EE768AD-9602-472A-A5D8-93EE2B1D59B0}" sibTransId="{28659F8F-0196-4F18-B587-62893FDE1D15}"/>
    <dgm:cxn modelId="{95DB6BB5-6D47-4BEE-9333-E924EDB4F0EA}" srcId="{D208F334-C7B5-43E2-9774-33D225E66163}" destId="{FD41BBA5-E123-47A8-8EDD-5B79BFDB962C}" srcOrd="3" destOrd="0" parTransId="{B4105193-18FC-4D95-9773-1D2B7A4C2668}" sibTransId="{199789FA-EBBF-415B-9E5A-14F6257EA66F}"/>
    <dgm:cxn modelId="{7809F83F-9E46-431D-8D5C-51C83A023BE8}" type="presOf" srcId="{D208F334-C7B5-43E2-9774-33D225E66163}" destId="{326B16E2-D78D-4306-9A20-6ABFBAEFD67C}" srcOrd="0" destOrd="0" presId="urn:microsoft.com/office/officeart/2005/8/layout/vList3"/>
    <dgm:cxn modelId="{ABC949C6-BF86-4F2C-85C2-6358B71B6D4C}" type="presOf" srcId="{63FAAF0F-D60E-4F03-B13E-6287BE7063A1}" destId="{7C9C9467-48FF-4DBE-8D20-EFFF4AFFE261}" srcOrd="0" destOrd="0" presId="urn:microsoft.com/office/officeart/2005/8/layout/vList3"/>
    <dgm:cxn modelId="{B01AAFE6-9B78-4C09-8BA9-6149FE36CE2C}" type="presOf" srcId="{259F49BF-989B-4AC8-B4B6-B16A07B3075D}" destId="{DFACD1BE-C8CB-4032-B4B4-1FDAAC8E2490}" srcOrd="0" destOrd="0" presId="urn:microsoft.com/office/officeart/2005/8/layout/vList3"/>
    <dgm:cxn modelId="{B2A201A8-F4A8-4E44-A055-587067BBE2A1}" type="presOf" srcId="{FD41BBA5-E123-47A8-8EDD-5B79BFDB962C}" destId="{89D25E07-1562-4633-9739-EE01EC08F93C}" srcOrd="0" destOrd="0" presId="urn:microsoft.com/office/officeart/2005/8/layout/vList3"/>
    <dgm:cxn modelId="{41972FEF-AC8D-485E-8357-5289E26BDEF6}" srcId="{D208F334-C7B5-43E2-9774-33D225E66163}" destId="{63FAAF0F-D60E-4F03-B13E-6287BE7063A1}" srcOrd="2" destOrd="0" parTransId="{BCF772A3-9ED8-476E-888B-AEDD4FC8E190}" sibTransId="{6F694E49-63B7-4B5D-817E-5AC6F2EE408A}"/>
    <dgm:cxn modelId="{3CCAF972-C9A3-4B45-9E12-4ECBC3B8CD23}" srcId="{D208F334-C7B5-43E2-9774-33D225E66163}" destId="{259F49BF-989B-4AC8-B4B6-B16A07B3075D}" srcOrd="0" destOrd="0" parTransId="{A6FB9EA9-4751-4076-866D-43A7ED031216}" sibTransId="{A947B93B-D3FC-411C-9755-3748E8045BE7}"/>
    <dgm:cxn modelId="{734C3BF1-D2E0-4202-B806-6F390085AE64}" type="presOf" srcId="{413D91BC-35DA-420A-80D0-D705378E9D87}" destId="{9F27619E-393D-4AF8-B32F-6E92E072B29D}" srcOrd="0" destOrd="0" presId="urn:microsoft.com/office/officeart/2005/8/layout/vList3"/>
    <dgm:cxn modelId="{A27A7F6C-2E39-4F21-A1C3-CA86DEEDB3FF}" type="presParOf" srcId="{326B16E2-D78D-4306-9A20-6ABFBAEFD67C}" destId="{E3271850-9DD6-4879-A202-C439DD29803E}" srcOrd="0" destOrd="0" presId="urn:microsoft.com/office/officeart/2005/8/layout/vList3"/>
    <dgm:cxn modelId="{AA9902EE-E8AE-462D-99B0-38AA856C49BD}" type="presParOf" srcId="{E3271850-9DD6-4879-A202-C439DD29803E}" destId="{129A3AA8-FD00-4795-8DA4-51281CB4805A}" srcOrd="0" destOrd="0" presId="urn:microsoft.com/office/officeart/2005/8/layout/vList3"/>
    <dgm:cxn modelId="{260E7706-904D-431E-95B5-2823641FFD9E}" type="presParOf" srcId="{E3271850-9DD6-4879-A202-C439DD29803E}" destId="{DFACD1BE-C8CB-4032-B4B4-1FDAAC8E2490}" srcOrd="1" destOrd="0" presId="urn:microsoft.com/office/officeart/2005/8/layout/vList3"/>
    <dgm:cxn modelId="{02E76BC3-722E-41FE-9EFA-BE29FAD07499}" type="presParOf" srcId="{326B16E2-D78D-4306-9A20-6ABFBAEFD67C}" destId="{9AA92A5E-26A7-41C5-9F46-774355A08864}" srcOrd="1" destOrd="0" presId="urn:microsoft.com/office/officeart/2005/8/layout/vList3"/>
    <dgm:cxn modelId="{F9DEBDD9-13D9-41A0-B716-2576818604C9}" type="presParOf" srcId="{326B16E2-D78D-4306-9A20-6ABFBAEFD67C}" destId="{487FF67C-F842-40CC-8362-55B9FF469C85}" srcOrd="2" destOrd="0" presId="urn:microsoft.com/office/officeart/2005/8/layout/vList3"/>
    <dgm:cxn modelId="{AB97E45F-8796-4115-A8E1-270CACAC0787}" type="presParOf" srcId="{487FF67C-F842-40CC-8362-55B9FF469C85}" destId="{1FC56125-2D15-4B3D-BB4D-6B0A406C938A}" srcOrd="0" destOrd="0" presId="urn:microsoft.com/office/officeart/2005/8/layout/vList3"/>
    <dgm:cxn modelId="{EBA62E7E-A780-4FD3-BC63-FA3912DBCA32}" type="presParOf" srcId="{487FF67C-F842-40CC-8362-55B9FF469C85}" destId="{9F27619E-393D-4AF8-B32F-6E92E072B29D}" srcOrd="1" destOrd="0" presId="urn:microsoft.com/office/officeart/2005/8/layout/vList3"/>
    <dgm:cxn modelId="{C536756C-C23E-4010-8727-96309049FDD3}" type="presParOf" srcId="{326B16E2-D78D-4306-9A20-6ABFBAEFD67C}" destId="{A08C0C9C-F3F7-415B-BF1D-BAB2923032A1}" srcOrd="3" destOrd="0" presId="urn:microsoft.com/office/officeart/2005/8/layout/vList3"/>
    <dgm:cxn modelId="{683A9FC8-ED91-49DD-9896-0BBC5ACC80C8}" type="presParOf" srcId="{326B16E2-D78D-4306-9A20-6ABFBAEFD67C}" destId="{B4177CF1-7C69-435D-8EEC-982D74C593B1}" srcOrd="4" destOrd="0" presId="urn:microsoft.com/office/officeart/2005/8/layout/vList3"/>
    <dgm:cxn modelId="{F5308390-044D-48E4-8B19-F8E2B7CC8E35}" type="presParOf" srcId="{B4177CF1-7C69-435D-8EEC-982D74C593B1}" destId="{7E76C14C-0B68-41CD-A5B7-834238C0C39C}" srcOrd="0" destOrd="0" presId="urn:microsoft.com/office/officeart/2005/8/layout/vList3"/>
    <dgm:cxn modelId="{008D7411-9798-482D-8758-CAABED8F032D}" type="presParOf" srcId="{B4177CF1-7C69-435D-8EEC-982D74C593B1}" destId="{7C9C9467-48FF-4DBE-8D20-EFFF4AFFE261}" srcOrd="1" destOrd="0" presId="urn:microsoft.com/office/officeart/2005/8/layout/vList3"/>
    <dgm:cxn modelId="{ED70A642-277A-41C4-A822-7C71610932C5}" type="presParOf" srcId="{326B16E2-D78D-4306-9A20-6ABFBAEFD67C}" destId="{64642929-C39F-41C1-B816-C86BB415C315}" srcOrd="5" destOrd="0" presId="urn:microsoft.com/office/officeart/2005/8/layout/vList3"/>
    <dgm:cxn modelId="{6055CB8E-3DFE-44C0-856E-FD52B9DCD9C7}" type="presParOf" srcId="{326B16E2-D78D-4306-9A20-6ABFBAEFD67C}" destId="{3E3C182D-97EE-4605-96D9-9CB2D0120F9F}" srcOrd="6" destOrd="0" presId="urn:microsoft.com/office/officeart/2005/8/layout/vList3"/>
    <dgm:cxn modelId="{211FB295-4B3C-4899-8FFF-6DA281A5C8B1}" type="presParOf" srcId="{3E3C182D-97EE-4605-96D9-9CB2D0120F9F}" destId="{84E5CF61-4F04-4290-97F9-B32BB19DF94C}" srcOrd="0" destOrd="0" presId="urn:microsoft.com/office/officeart/2005/8/layout/vList3"/>
    <dgm:cxn modelId="{235DFEAC-E09F-4656-A02E-EA3F1BEA7BC4}" type="presParOf" srcId="{3E3C182D-97EE-4605-96D9-9CB2D0120F9F}" destId="{89D25E07-1562-4633-9739-EE01EC08F93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6CCE4C-B8D0-4B41-B3D8-D9DBD6060A3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92714D-73DD-4FAE-8A4F-FBD738B2974C}">
      <dgm:prSet phldrT="[Text]"/>
      <dgm:spPr>
        <a:solidFill>
          <a:schemeClr val="accent1">
            <a:lumMod val="75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Concept Development</a:t>
          </a:r>
          <a:endParaRPr lang="en-US" dirty="0"/>
        </a:p>
      </dgm:t>
    </dgm:pt>
    <dgm:pt modelId="{EF4A6464-155D-405B-99EF-6EFAAE86D81B}" type="parTrans" cxnId="{1967A937-A0CB-412A-905A-88B96C575B8C}">
      <dgm:prSet/>
      <dgm:spPr/>
      <dgm:t>
        <a:bodyPr/>
        <a:lstStyle/>
        <a:p>
          <a:endParaRPr lang="en-US"/>
        </a:p>
      </dgm:t>
    </dgm:pt>
    <dgm:pt modelId="{B563B5B1-9371-451C-84E0-035D1E71682A}" type="sibTrans" cxnId="{1967A937-A0CB-412A-905A-88B96C575B8C}">
      <dgm:prSet/>
      <dgm:spPr/>
      <dgm:t>
        <a:bodyPr/>
        <a:lstStyle/>
        <a:p>
          <a:endParaRPr lang="en-US"/>
        </a:p>
      </dgm:t>
    </dgm:pt>
    <dgm:pt modelId="{BD88357A-9631-48CD-86E2-F88A1BD885D3}">
      <dgm:prSet phldrT="[Text]"/>
      <dgm:spPr>
        <a:solidFill>
          <a:schemeClr val="accent1">
            <a:lumMod val="75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Information Gathering</a:t>
          </a:r>
          <a:endParaRPr lang="en-US" dirty="0"/>
        </a:p>
      </dgm:t>
    </dgm:pt>
    <dgm:pt modelId="{A8011EF2-1F03-4847-A3AE-69D21B193A65}" type="parTrans" cxnId="{23BA7C02-AA16-4325-A052-FFC01BC79BCB}">
      <dgm:prSet/>
      <dgm:spPr/>
      <dgm:t>
        <a:bodyPr/>
        <a:lstStyle/>
        <a:p>
          <a:endParaRPr lang="en-US"/>
        </a:p>
      </dgm:t>
    </dgm:pt>
    <dgm:pt modelId="{D5BDDE98-9F87-450A-B88D-19B214720116}" type="sibTrans" cxnId="{23BA7C02-AA16-4325-A052-FFC01BC79BCB}">
      <dgm:prSet/>
      <dgm:spPr/>
      <dgm:t>
        <a:bodyPr/>
        <a:lstStyle/>
        <a:p>
          <a:endParaRPr lang="en-US"/>
        </a:p>
      </dgm:t>
    </dgm:pt>
    <dgm:pt modelId="{6636FF1A-E196-4BD6-BC49-E21A2E1C9279}">
      <dgm:prSet phldrT="[Text]"/>
      <dgm:spPr>
        <a:solidFill>
          <a:schemeClr val="accent1">
            <a:lumMod val="75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Writing &amp; Creative Process</a:t>
          </a:r>
          <a:endParaRPr lang="en-US" dirty="0"/>
        </a:p>
      </dgm:t>
    </dgm:pt>
    <dgm:pt modelId="{271D35A8-5FF2-4E99-AB90-BD3B265DAD41}" type="parTrans" cxnId="{0F3A2E94-6B94-4AEF-BE2E-415E79E7F360}">
      <dgm:prSet/>
      <dgm:spPr/>
      <dgm:t>
        <a:bodyPr/>
        <a:lstStyle/>
        <a:p>
          <a:endParaRPr lang="en-US"/>
        </a:p>
      </dgm:t>
    </dgm:pt>
    <dgm:pt modelId="{25D229AB-F4A0-4C49-9995-9FDCA16909FA}" type="sibTrans" cxnId="{0F3A2E94-6B94-4AEF-BE2E-415E79E7F360}">
      <dgm:prSet/>
      <dgm:spPr/>
      <dgm:t>
        <a:bodyPr/>
        <a:lstStyle/>
        <a:p>
          <a:endParaRPr lang="en-US"/>
        </a:p>
      </dgm:t>
    </dgm:pt>
    <dgm:pt modelId="{C2019778-837F-4B60-B5CF-B3144A847EA2}">
      <dgm:prSet phldrT="[Text]"/>
      <dgm:spPr>
        <a:solidFill>
          <a:schemeClr val="accent1">
            <a:lumMod val="75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Publication &amp; Live Performance Tasks</a:t>
          </a:r>
          <a:endParaRPr lang="en-US" dirty="0"/>
        </a:p>
      </dgm:t>
    </dgm:pt>
    <dgm:pt modelId="{0129EF65-5312-41E9-8EFE-8E5D52F745AA}" type="parTrans" cxnId="{0ECBAB45-84DD-412F-A0C0-958547DED958}">
      <dgm:prSet/>
      <dgm:spPr/>
      <dgm:t>
        <a:bodyPr/>
        <a:lstStyle/>
        <a:p>
          <a:endParaRPr lang="en-US"/>
        </a:p>
      </dgm:t>
    </dgm:pt>
    <dgm:pt modelId="{5238ECDF-922F-4E8F-83B9-0E5482D2C6D2}" type="sibTrans" cxnId="{0ECBAB45-84DD-412F-A0C0-958547DED958}">
      <dgm:prSet/>
      <dgm:spPr/>
      <dgm:t>
        <a:bodyPr/>
        <a:lstStyle/>
        <a:p>
          <a:endParaRPr lang="en-US"/>
        </a:p>
      </dgm:t>
    </dgm:pt>
    <dgm:pt modelId="{C138160F-3560-48CE-B4A1-C20A92FC6486}" type="pres">
      <dgm:prSet presAssocID="{D86CCE4C-B8D0-4B41-B3D8-D9DBD6060A3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76C81-4C32-448D-B39D-E17133197C0B}" type="pres">
      <dgm:prSet presAssocID="{D86CCE4C-B8D0-4B41-B3D8-D9DBD6060A3F}" presName="dummyMaxCanvas" presStyleCnt="0">
        <dgm:presLayoutVars/>
      </dgm:prSet>
      <dgm:spPr/>
    </dgm:pt>
    <dgm:pt modelId="{D84D97E0-B276-4569-A94E-29A883F5AD6E}" type="pres">
      <dgm:prSet presAssocID="{D86CCE4C-B8D0-4B41-B3D8-D9DBD6060A3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18A616-1100-4E1C-8561-E785CD771793}" type="pres">
      <dgm:prSet presAssocID="{D86CCE4C-B8D0-4B41-B3D8-D9DBD6060A3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440A1-707D-43DB-AEBF-2F6D3E415A9F}" type="pres">
      <dgm:prSet presAssocID="{D86CCE4C-B8D0-4B41-B3D8-D9DBD6060A3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D27B95-7EC1-4399-AD1F-7E4E727C7096}" type="pres">
      <dgm:prSet presAssocID="{D86CCE4C-B8D0-4B41-B3D8-D9DBD6060A3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E0DE8F-FA73-4C5E-BF2C-64620C3A8254}" type="pres">
      <dgm:prSet presAssocID="{D86CCE4C-B8D0-4B41-B3D8-D9DBD6060A3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768A3-1906-4922-9D31-71B3326BF0B4}" type="pres">
      <dgm:prSet presAssocID="{D86CCE4C-B8D0-4B41-B3D8-D9DBD6060A3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C06D08-267F-4C88-88DF-133F49050CFC}" type="pres">
      <dgm:prSet presAssocID="{D86CCE4C-B8D0-4B41-B3D8-D9DBD6060A3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F8EE7-C977-4AC9-B525-BA6450D224CA}" type="pres">
      <dgm:prSet presAssocID="{D86CCE4C-B8D0-4B41-B3D8-D9DBD6060A3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FED8FC-301A-4CB9-9A88-2920AF2CC3F7}" type="pres">
      <dgm:prSet presAssocID="{D86CCE4C-B8D0-4B41-B3D8-D9DBD6060A3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24CD5-250D-40E1-9A54-DE4B0201CB4A}" type="pres">
      <dgm:prSet presAssocID="{D86CCE4C-B8D0-4B41-B3D8-D9DBD6060A3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C21F6D-D379-4AEE-9BC4-A7C7EA1211C9}" type="pres">
      <dgm:prSet presAssocID="{D86CCE4C-B8D0-4B41-B3D8-D9DBD6060A3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4ACB6C-35DE-43E6-98F1-8639D5046EA8}" type="presOf" srcId="{6636FF1A-E196-4BD6-BC49-E21A2E1C9279}" destId="{EA3440A1-707D-43DB-AEBF-2F6D3E415A9F}" srcOrd="0" destOrd="0" presId="urn:microsoft.com/office/officeart/2005/8/layout/vProcess5"/>
    <dgm:cxn modelId="{83513326-1792-4B06-936F-6CAC82D7C912}" type="presOf" srcId="{BD88357A-9631-48CD-86E2-F88A1BD885D3}" destId="{B0FED8FC-301A-4CB9-9A88-2920AF2CC3F7}" srcOrd="1" destOrd="0" presId="urn:microsoft.com/office/officeart/2005/8/layout/vProcess5"/>
    <dgm:cxn modelId="{94F0E17F-6DE5-4A9A-AB4C-5FE836A69119}" type="presOf" srcId="{CB92714D-73DD-4FAE-8A4F-FBD738B2974C}" destId="{D84D97E0-B276-4569-A94E-29A883F5AD6E}" srcOrd="0" destOrd="0" presId="urn:microsoft.com/office/officeart/2005/8/layout/vProcess5"/>
    <dgm:cxn modelId="{48183473-E23F-43E8-8209-18EC9D7EAEC5}" type="presOf" srcId="{25D229AB-F4A0-4C49-9995-9FDCA16909FA}" destId="{E6C06D08-267F-4C88-88DF-133F49050CFC}" srcOrd="0" destOrd="0" presId="urn:microsoft.com/office/officeart/2005/8/layout/vProcess5"/>
    <dgm:cxn modelId="{0F3A2E94-6B94-4AEF-BE2E-415E79E7F360}" srcId="{D86CCE4C-B8D0-4B41-B3D8-D9DBD6060A3F}" destId="{6636FF1A-E196-4BD6-BC49-E21A2E1C9279}" srcOrd="2" destOrd="0" parTransId="{271D35A8-5FF2-4E99-AB90-BD3B265DAD41}" sibTransId="{25D229AB-F4A0-4C49-9995-9FDCA16909FA}"/>
    <dgm:cxn modelId="{1B175D25-91DE-4216-8367-F24048DF18C5}" type="presOf" srcId="{D86CCE4C-B8D0-4B41-B3D8-D9DBD6060A3F}" destId="{C138160F-3560-48CE-B4A1-C20A92FC6486}" srcOrd="0" destOrd="0" presId="urn:microsoft.com/office/officeart/2005/8/layout/vProcess5"/>
    <dgm:cxn modelId="{8CD1063F-C533-4218-A433-93DE1B7B08B8}" type="presOf" srcId="{B563B5B1-9371-451C-84E0-035D1E71682A}" destId="{E0E0DE8F-FA73-4C5E-BF2C-64620C3A8254}" srcOrd="0" destOrd="0" presId="urn:microsoft.com/office/officeart/2005/8/layout/vProcess5"/>
    <dgm:cxn modelId="{F8F1A382-8631-49DE-B6EC-EF50DA7CF26C}" type="presOf" srcId="{CB92714D-73DD-4FAE-8A4F-FBD738B2974C}" destId="{8F3F8EE7-C977-4AC9-B525-BA6450D224CA}" srcOrd="1" destOrd="0" presId="urn:microsoft.com/office/officeart/2005/8/layout/vProcess5"/>
    <dgm:cxn modelId="{ECD35C89-08DD-446A-B97D-2448F16D9F8F}" type="presOf" srcId="{C2019778-837F-4B60-B5CF-B3144A847EA2}" destId="{FDD27B95-7EC1-4399-AD1F-7E4E727C7096}" srcOrd="0" destOrd="0" presId="urn:microsoft.com/office/officeart/2005/8/layout/vProcess5"/>
    <dgm:cxn modelId="{1967A937-A0CB-412A-905A-88B96C575B8C}" srcId="{D86CCE4C-B8D0-4B41-B3D8-D9DBD6060A3F}" destId="{CB92714D-73DD-4FAE-8A4F-FBD738B2974C}" srcOrd="0" destOrd="0" parTransId="{EF4A6464-155D-405B-99EF-6EFAAE86D81B}" sibTransId="{B563B5B1-9371-451C-84E0-035D1E71682A}"/>
    <dgm:cxn modelId="{A6032111-07D9-428F-B343-E8824FBA6B49}" type="presOf" srcId="{D5BDDE98-9F87-450A-B88D-19B214720116}" destId="{3F6768A3-1906-4922-9D31-71B3326BF0B4}" srcOrd="0" destOrd="0" presId="urn:microsoft.com/office/officeart/2005/8/layout/vProcess5"/>
    <dgm:cxn modelId="{23BA7C02-AA16-4325-A052-FFC01BC79BCB}" srcId="{D86CCE4C-B8D0-4B41-B3D8-D9DBD6060A3F}" destId="{BD88357A-9631-48CD-86E2-F88A1BD885D3}" srcOrd="1" destOrd="0" parTransId="{A8011EF2-1F03-4847-A3AE-69D21B193A65}" sibTransId="{D5BDDE98-9F87-450A-B88D-19B214720116}"/>
    <dgm:cxn modelId="{A7D7A97D-C74F-44C2-9CD7-992FB628EADC}" type="presOf" srcId="{C2019778-837F-4B60-B5CF-B3144A847EA2}" destId="{47C21F6D-D379-4AEE-9BC4-A7C7EA1211C9}" srcOrd="1" destOrd="0" presId="urn:microsoft.com/office/officeart/2005/8/layout/vProcess5"/>
    <dgm:cxn modelId="{446D2D8F-5ADC-4AEB-A707-B84A913527EA}" type="presOf" srcId="{6636FF1A-E196-4BD6-BC49-E21A2E1C9279}" destId="{25424CD5-250D-40E1-9A54-DE4B0201CB4A}" srcOrd="1" destOrd="0" presId="urn:microsoft.com/office/officeart/2005/8/layout/vProcess5"/>
    <dgm:cxn modelId="{0ECBAB45-84DD-412F-A0C0-958547DED958}" srcId="{D86CCE4C-B8D0-4B41-B3D8-D9DBD6060A3F}" destId="{C2019778-837F-4B60-B5CF-B3144A847EA2}" srcOrd="3" destOrd="0" parTransId="{0129EF65-5312-41E9-8EFE-8E5D52F745AA}" sibTransId="{5238ECDF-922F-4E8F-83B9-0E5482D2C6D2}"/>
    <dgm:cxn modelId="{EA6FD929-ED20-4AC1-9058-0C18F6C1D5B1}" type="presOf" srcId="{BD88357A-9631-48CD-86E2-F88A1BD885D3}" destId="{5518A616-1100-4E1C-8561-E785CD771793}" srcOrd="0" destOrd="0" presId="urn:microsoft.com/office/officeart/2005/8/layout/vProcess5"/>
    <dgm:cxn modelId="{3FEFB820-50D2-4173-B8C5-03305BF90333}" type="presParOf" srcId="{C138160F-3560-48CE-B4A1-C20A92FC6486}" destId="{8D876C81-4C32-448D-B39D-E17133197C0B}" srcOrd="0" destOrd="0" presId="urn:microsoft.com/office/officeart/2005/8/layout/vProcess5"/>
    <dgm:cxn modelId="{6A1D66CF-E246-4335-8A12-F147AF8DAF02}" type="presParOf" srcId="{C138160F-3560-48CE-B4A1-C20A92FC6486}" destId="{D84D97E0-B276-4569-A94E-29A883F5AD6E}" srcOrd="1" destOrd="0" presId="urn:microsoft.com/office/officeart/2005/8/layout/vProcess5"/>
    <dgm:cxn modelId="{E4124593-6EB1-40C4-B6E7-B859BC179EF3}" type="presParOf" srcId="{C138160F-3560-48CE-B4A1-C20A92FC6486}" destId="{5518A616-1100-4E1C-8561-E785CD771793}" srcOrd="2" destOrd="0" presId="urn:microsoft.com/office/officeart/2005/8/layout/vProcess5"/>
    <dgm:cxn modelId="{FAFE8D0F-03A7-4929-95ED-F6C0B2D06047}" type="presParOf" srcId="{C138160F-3560-48CE-B4A1-C20A92FC6486}" destId="{EA3440A1-707D-43DB-AEBF-2F6D3E415A9F}" srcOrd="3" destOrd="0" presId="urn:microsoft.com/office/officeart/2005/8/layout/vProcess5"/>
    <dgm:cxn modelId="{54124091-43CE-4431-9945-8C96939CF924}" type="presParOf" srcId="{C138160F-3560-48CE-B4A1-C20A92FC6486}" destId="{FDD27B95-7EC1-4399-AD1F-7E4E727C7096}" srcOrd="4" destOrd="0" presId="urn:microsoft.com/office/officeart/2005/8/layout/vProcess5"/>
    <dgm:cxn modelId="{4A160653-A73E-4583-A453-6F2FA4A356D0}" type="presParOf" srcId="{C138160F-3560-48CE-B4A1-C20A92FC6486}" destId="{E0E0DE8F-FA73-4C5E-BF2C-64620C3A8254}" srcOrd="5" destOrd="0" presId="urn:microsoft.com/office/officeart/2005/8/layout/vProcess5"/>
    <dgm:cxn modelId="{7CF7E51F-AF08-446E-AEB5-D49A34855F28}" type="presParOf" srcId="{C138160F-3560-48CE-B4A1-C20A92FC6486}" destId="{3F6768A3-1906-4922-9D31-71B3326BF0B4}" srcOrd="6" destOrd="0" presId="urn:microsoft.com/office/officeart/2005/8/layout/vProcess5"/>
    <dgm:cxn modelId="{7C39EAF1-821F-4A12-AF39-10317A7A3ED3}" type="presParOf" srcId="{C138160F-3560-48CE-B4A1-C20A92FC6486}" destId="{E6C06D08-267F-4C88-88DF-133F49050CFC}" srcOrd="7" destOrd="0" presId="urn:microsoft.com/office/officeart/2005/8/layout/vProcess5"/>
    <dgm:cxn modelId="{8D116043-517B-4841-B07A-DFFBCF131574}" type="presParOf" srcId="{C138160F-3560-48CE-B4A1-C20A92FC6486}" destId="{8F3F8EE7-C977-4AC9-B525-BA6450D224CA}" srcOrd="8" destOrd="0" presId="urn:microsoft.com/office/officeart/2005/8/layout/vProcess5"/>
    <dgm:cxn modelId="{A7938C5D-C6D2-4584-BF5A-65EA35CF54F9}" type="presParOf" srcId="{C138160F-3560-48CE-B4A1-C20A92FC6486}" destId="{B0FED8FC-301A-4CB9-9A88-2920AF2CC3F7}" srcOrd="9" destOrd="0" presId="urn:microsoft.com/office/officeart/2005/8/layout/vProcess5"/>
    <dgm:cxn modelId="{922D3DC1-497A-40D4-B79F-EEB802C10B6B}" type="presParOf" srcId="{C138160F-3560-48CE-B4A1-C20A92FC6486}" destId="{25424CD5-250D-40E1-9A54-DE4B0201CB4A}" srcOrd="10" destOrd="0" presId="urn:microsoft.com/office/officeart/2005/8/layout/vProcess5"/>
    <dgm:cxn modelId="{90BC6200-D3AE-4157-BA2D-51E9FF446FF5}" type="presParOf" srcId="{C138160F-3560-48CE-B4A1-C20A92FC6486}" destId="{47C21F6D-D379-4AEE-9BC4-A7C7EA1211C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7A9C1C-FCF7-43E0-B83B-292A95CE0F36}">
      <dsp:nvSpPr>
        <dsp:cNvPr id="0" name=""/>
        <dsp:cNvSpPr/>
      </dsp:nvSpPr>
      <dsp:spPr>
        <a:xfrm>
          <a:off x="0" y="0"/>
          <a:ext cx="6278880" cy="97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Common Core State Standards</a:t>
          </a:r>
          <a:endParaRPr lang="en-US" sz="3100" kern="1200" dirty="0"/>
        </a:p>
      </dsp:txBody>
      <dsp:txXfrm>
        <a:off x="0" y="0"/>
        <a:ext cx="5204475" cy="972312"/>
      </dsp:txXfrm>
    </dsp:sp>
    <dsp:sp modelId="{F571FB50-78E7-4CA0-B285-D3BD3BC88A9D}">
      <dsp:nvSpPr>
        <dsp:cNvPr id="0" name=""/>
        <dsp:cNvSpPr/>
      </dsp:nvSpPr>
      <dsp:spPr>
        <a:xfrm>
          <a:off x="525856" y="1149096"/>
          <a:ext cx="6278880" cy="97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Concept: Empowerment</a:t>
          </a:r>
          <a:endParaRPr lang="en-US" sz="3100" kern="1200" dirty="0"/>
        </a:p>
      </dsp:txBody>
      <dsp:txXfrm>
        <a:off x="525856" y="1149096"/>
        <a:ext cx="5121021" cy="972312"/>
      </dsp:txXfrm>
    </dsp:sp>
    <dsp:sp modelId="{9B575733-1304-421B-8191-6BBB18D16688}">
      <dsp:nvSpPr>
        <dsp:cNvPr id="0" name=""/>
        <dsp:cNvSpPr/>
      </dsp:nvSpPr>
      <dsp:spPr>
        <a:xfrm>
          <a:off x="1043863" y="2298192"/>
          <a:ext cx="6278880" cy="97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Enduring Understandings</a:t>
          </a:r>
          <a:endParaRPr lang="en-US" sz="3100" kern="1200" dirty="0"/>
        </a:p>
      </dsp:txBody>
      <dsp:txXfrm>
        <a:off x="1043863" y="2298192"/>
        <a:ext cx="5128869" cy="972312"/>
      </dsp:txXfrm>
    </dsp:sp>
    <dsp:sp modelId="{943522E3-A8DE-47B0-8182-7E4DDEFB68A3}">
      <dsp:nvSpPr>
        <dsp:cNvPr id="0" name=""/>
        <dsp:cNvSpPr/>
      </dsp:nvSpPr>
      <dsp:spPr>
        <a:xfrm>
          <a:off x="1569719" y="3447288"/>
          <a:ext cx="6278880" cy="97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Essential Questions</a:t>
          </a:r>
          <a:endParaRPr lang="en-US" sz="3100" kern="1200" dirty="0"/>
        </a:p>
      </dsp:txBody>
      <dsp:txXfrm>
        <a:off x="1569719" y="3447288"/>
        <a:ext cx="5121021" cy="972312"/>
      </dsp:txXfrm>
    </dsp:sp>
    <dsp:sp modelId="{B4AF7F1B-482B-4725-B72D-2910192DE698}">
      <dsp:nvSpPr>
        <dsp:cNvPr id="0" name=""/>
        <dsp:cNvSpPr/>
      </dsp:nvSpPr>
      <dsp:spPr>
        <a:xfrm>
          <a:off x="5646877" y="744702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5646877" y="744702"/>
        <a:ext cx="632002" cy="632002"/>
      </dsp:txXfrm>
    </dsp:sp>
    <dsp:sp modelId="{D5223634-61DB-406B-A4D5-F780986492D9}">
      <dsp:nvSpPr>
        <dsp:cNvPr id="0" name=""/>
        <dsp:cNvSpPr/>
      </dsp:nvSpPr>
      <dsp:spPr>
        <a:xfrm>
          <a:off x="6172733" y="1893798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6172733" y="1893798"/>
        <a:ext cx="632002" cy="632002"/>
      </dsp:txXfrm>
    </dsp:sp>
    <dsp:sp modelId="{B55B97F5-6499-412D-B190-6BEC0C009504}">
      <dsp:nvSpPr>
        <dsp:cNvPr id="0" name=""/>
        <dsp:cNvSpPr/>
      </dsp:nvSpPr>
      <dsp:spPr>
        <a:xfrm>
          <a:off x="6690741" y="3042894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6690741" y="3042894"/>
        <a:ext cx="632002" cy="632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F30905-D641-44E3-89FB-F6B224CE31D3}">
      <dsp:nvSpPr>
        <dsp:cNvPr id="0" name=""/>
        <dsp:cNvSpPr/>
      </dsp:nvSpPr>
      <dsp:spPr>
        <a:xfrm>
          <a:off x="0" y="0"/>
          <a:ext cx="6583680" cy="81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Assessment of Student Outcomes</a:t>
          </a:r>
          <a:endParaRPr lang="en-US" sz="3000" kern="1200" dirty="0"/>
        </a:p>
      </dsp:txBody>
      <dsp:txXfrm>
        <a:off x="0" y="0"/>
        <a:ext cx="5687184" cy="811307"/>
      </dsp:txXfrm>
    </dsp:sp>
    <dsp:sp modelId="{A4EE843B-E677-4826-A33E-7722DA5EF4D0}">
      <dsp:nvSpPr>
        <dsp:cNvPr id="0" name=""/>
        <dsp:cNvSpPr/>
      </dsp:nvSpPr>
      <dsp:spPr>
        <a:xfrm>
          <a:off x="551383" y="958818"/>
          <a:ext cx="6583680" cy="81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Materials &amp; Resources</a:t>
          </a:r>
          <a:endParaRPr lang="en-US" sz="3000" kern="1200" dirty="0"/>
        </a:p>
      </dsp:txBody>
      <dsp:txXfrm>
        <a:off x="551383" y="958818"/>
        <a:ext cx="5504946" cy="811307"/>
      </dsp:txXfrm>
    </dsp:sp>
    <dsp:sp modelId="{7450863E-305F-436C-A02E-385FCC3615B0}">
      <dsp:nvSpPr>
        <dsp:cNvPr id="0" name=""/>
        <dsp:cNvSpPr/>
      </dsp:nvSpPr>
      <dsp:spPr>
        <a:xfrm>
          <a:off x="1094536" y="1917636"/>
          <a:ext cx="6583680" cy="81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Instruction (Differentiation)</a:t>
          </a:r>
          <a:endParaRPr lang="en-US" sz="3000" kern="1200" dirty="0"/>
        </a:p>
      </dsp:txBody>
      <dsp:txXfrm>
        <a:off x="1094536" y="1917636"/>
        <a:ext cx="5513176" cy="811307"/>
      </dsp:txXfrm>
    </dsp:sp>
    <dsp:sp modelId="{A8ACB1DA-5253-475E-BD43-3A1912F1BFAC}">
      <dsp:nvSpPr>
        <dsp:cNvPr id="0" name=""/>
        <dsp:cNvSpPr/>
      </dsp:nvSpPr>
      <dsp:spPr>
        <a:xfrm>
          <a:off x="1645920" y="2876455"/>
          <a:ext cx="6583680" cy="81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Activities &amp; Tasks (Differentiation)</a:t>
          </a:r>
          <a:endParaRPr lang="en-US" sz="3000" kern="1200" dirty="0"/>
        </a:p>
      </dsp:txBody>
      <dsp:txXfrm>
        <a:off x="1645920" y="2876455"/>
        <a:ext cx="5504946" cy="811307"/>
      </dsp:txXfrm>
    </dsp:sp>
    <dsp:sp modelId="{C1E229ED-F1CC-41B1-B54F-2DABC0ABF7EC}">
      <dsp:nvSpPr>
        <dsp:cNvPr id="0" name=""/>
        <dsp:cNvSpPr/>
      </dsp:nvSpPr>
      <dsp:spPr>
        <a:xfrm>
          <a:off x="6056329" y="621388"/>
          <a:ext cx="527350" cy="5273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056329" y="621388"/>
        <a:ext cx="527350" cy="527350"/>
      </dsp:txXfrm>
    </dsp:sp>
    <dsp:sp modelId="{1E4729E0-563B-4CC1-8806-2FC10B6D5C03}">
      <dsp:nvSpPr>
        <dsp:cNvPr id="0" name=""/>
        <dsp:cNvSpPr/>
      </dsp:nvSpPr>
      <dsp:spPr>
        <a:xfrm>
          <a:off x="6607713" y="1580206"/>
          <a:ext cx="527350" cy="5273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607713" y="1580206"/>
        <a:ext cx="527350" cy="527350"/>
      </dsp:txXfrm>
    </dsp:sp>
    <dsp:sp modelId="{6B1B4B1D-1E43-4298-8C6F-57572E6AF257}">
      <dsp:nvSpPr>
        <dsp:cNvPr id="0" name=""/>
        <dsp:cNvSpPr/>
      </dsp:nvSpPr>
      <dsp:spPr>
        <a:xfrm>
          <a:off x="7150866" y="2539024"/>
          <a:ext cx="527350" cy="5273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7150866" y="2539024"/>
        <a:ext cx="527350" cy="5273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ACD1BE-C8CB-4032-B4B4-1FDAAC8E2490}">
      <dsp:nvSpPr>
        <dsp:cNvPr id="0" name=""/>
        <dsp:cNvSpPr/>
      </dsp:nvSpPr>
      <dsp:spPr>
        <a:xfrm rot="10800000">
          <a:off x="1463545" y="2052"/>
          <a:ext cx="4915281" cy="901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3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Authentic &amp; Live Performance Tasks</a:t>
          </a:r>
        </a:p>
      </dsp:txBody>
      <dsp:txXfrm rot="10800000">
        <a:off x="1463545" y="2052"/>
        <a:ext cx="4915281" cy="901945"/>
      </dsp:txXfrm>
    </dsp:sp>
    <dsp:sp modelId="{129A3AA8-FD00-4795-8DA4-51281CB4805A}">
      <dsp:nvSpPr>
        <dsp:cNvPr id="0" name=""/>
        <dsp:cNvSpPr/>
      </dsp:nvSpPr>
      <dsp:spPr>
        <a:xfrm>
          <a:off x="1012573" y="2052"/>
          <a:ext cx="901945" cy="9019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27619E-393D-4AF8-B32F-6E92E072B29D}">
      <dsp:nvSpPr>
        <dsp:cNvPr id="0" name=""/>
        <dsp:cNvSpPr/>
      </dsp:nvSpPr>
      <dsp:spPr>
        <a:xfrm rot="10800000">
          <a:off x="1463545" y="1173235"/>
          <a:ext cx="4915281" cy="901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3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UBD/Backward design</a:t>
          </a:r>
        </a:p>
      </dsp:txBody>
      <dsp:txXfrm rot="10800000">
        <a:off x="1463545" y="1173235"/>
        <a:ext cx="4915281" cy="901945"/>
      </dsp:txXfrm>
    </dsp:sp>
    <dsp:sp modelId="{1FC56125-2D15-4B3D-BB4D-6B0A406C938A}">
      <dsp:nvSpPr>
        <dsp:cNvPr id="0" name=""/>
        <dsp:cNvSpPr/>
      </dsp:nvSpPr>
      <dsp:spPr>
        <a:xfrm>
          <a:off x="1012573" y="1173235"/>
          <a:ext cx="901945" cy="9019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9C9467-48FF-4DBE-8D20-EFFF4AFFE261}">
      <dsp:nvSpPr>
        <dsp:cNvPr id="0" name=""/>
        <dsp:cNvSpPr/>
      </dsp:nvSpPr>
      <dsp:spPr>
        <a:xfrm rot="10800000">
          <a:off x="1463545" y="2344418"/>
          <a:ext cx="4915281" cy="901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3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Building community contacts/relationships takes time</a:t>
          </a:r>
          <a:endParaRPr lang="en-US" sz="2400" kern="1200" dirty="0"/>
        </a:p>
      </dsp:txBody>
      <dsp:txXfrm rot="10800000">
        <a:off x="1463545" y="2344418"/>
        <a:ext cx="4915281" cy="901945"/>
      </dsp:txXfrm>
    </dsp:sp>
    <dsp:sp modelId="{7E76C14C-0B68-41CD-A5B7-834238C0C39C}">
      <dsp:nvSpPr>
        <dsp:cNvPr id="0" name=""/>
        <dsp:cNvSpPr/>
      </dsp:nvSpPr>
      <dsp:spPr>
        <a:xfrm>
          <a:off x="1012573" y="2344418"/>
          <a:ext cx="901945" cy="90194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9D25E07-1562-4633-9739-EE01EC08F93C}">
      <dsp:nvSpPr>
        <dsp:cNvPr id="0" name=""/>
        <dsp:cNvSpPr/>
      </dsp:nvSpPr>
      <dsp:spPr>
        <a:xfrm rot="10800000">
          <a:off x="1463545" y="3515601"/>
          <a:ext cx="4915281" cy="901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773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Enlist parents to help</a:t>
          </a:r>
          <a:endParaRPr lang="en-US" sz="2400" kern="1200" dirty="0"/>
        </a:p>
      </dsp:txBody>
      <dsp:txXfrm rot="10800000">
        <a:off x="1463545" y="3515601"/>
        <a:ext cx="4915281" cy="901945"/>
      </dsp:txXfrm>
    </dsp:sp>
    <dsp:sp modelId="{84E5CF61-4F04-4290-97F9-B32BB19DF94C}">
      <dsp:nvSpPr>
        <dsp:cNvPr id="0" name=""/>
        <dsp:cNvSpPr/>
      </dsp:nvSpPr>
      <dsp:spPr>
        <a:xfrm>
          <a:off x="1012573" y="3515601"/>
          <a:ext cx="901945" cy="90194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4D97E0-B276-4569-A94E-29A883F5AD6E}">
      <dsp:nvSpPr>
        <dsp:cNvPr id="0" name=""/>
        <dsp:cNvSpPr/>
      </dsp:nvSpPr>
      <dsp:spPr>
        <a:xfrm>
          <a:off x="0" y="0"/>
          <a:ext cx="5669280" cy="10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508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Concept Development</a:t>
          </a:r>
          <a:endParaRPr lang="en-US" sz="2700" kern="1200" dirty="0"/>
        </a:p>
      </dsp:txBody>
      <dsp:txXfrm>
        <a:off x="0" y="0"/>
        <a:ext cx="4502254" cy="1056132"/>
      </dsp:txXfrm>
    </dsp:sp>
    <dsp:sp modelId="{5518A616-1100-4E1C-8561-E785CD771793}">
      <dsp:nvSpPr>
        <dsp:cNvPr id="0" name=""/>
        <dsp:cNvSpPr/>
      </dsp:nvSpPr>
      <dsp:spPr>
        <a:xfrm>
          <a:off x="474802" y="1248156"/>
          <a:ext cx="5669280" cy="10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508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Information Gathering</a:t>
          </a:r>
          <a:endParaRPr lang="en-US" sz="2700" kern="1200" dirty="0"/>
        </a:p>
      </dsp:txBody>
      <dsp:txXfrm>
        <a:off x="474802" y="1248156"/>
        <a:ext cx="4507992" cy="1056132"/>
      </dsp:txXfrm>
    </dsp:sp>
    <dsp:sp modelId="{EA3440A1-707D-43DB-AEBF-2F6D3E415A9F}">
      <dsp:nvSpPr>
        <dsp:cNvPr id="0" name=""/>
        <dsp:cNvSpPr/>
      </dsp:nvSpPr>
      <dsp:spPr>
        <a:xfrm>
          <a:off x="942517" y="2496312"/>
          <a:ext cx="5669280" cy="10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508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Writing &amp; Creative Process</a:t>
          </a:r>
          <a:endParaRPr lang="en-US" sz="2700" kern="1200" dirty="0"/>
        </a:p>
      </dsp:txBody>
      <dsp:txXfrm>
        <a:off x="942517" y="2496312"/>
        <a:ext cx="4515078" cy="1056131"/>
      </dsp:txXfrm>
    </dsp:sp>
    <dsp:sp modelId="{FDD27B95-7EC1-4399-AD1F-7E4E727C7096}">
      <dsp:nvSpPr>
        <dsp:cNvPr id="0" name=""/>
        <dsp:cNvSpPr/>
      </dsp:nvSpPr>
      <dsp:spPr>
        <a:xfrm>
          <a:off x="1417319" y="3744468"/>
          <a:ext cx="5669280" cy="10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508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Publication &amp; Live Performance Tasks</a:t>
          </a:r>
          <a:endParaRPr lang="en-US" sz="2700" kern="1200" dirty="0"/>
        </a:p>
      </dsp:txBody>
      <dsp:txXfrm>
        <a:off x="1417319" y="3744468"/>
        <a:ext cx="4507992" cy="1056132"/>
      </dsp:txXfrm>
    </dsp:sp>
    <dsp:sp modelId="{E0E0DE8F-FA73-4C5E-BF2C-64620C3A8254}">
      <dsp:nvSpPr>
        <dsp:cNvPr id="0" name=""/>
        <dsp:cNvSpPr/>
      </dsp:nvSpPr>
      <dsp:spPr>
        <a:xfrm>
          <a:off x="4982794" y="808901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4982794" y="808901"/>
        <a:ext cx="686485" cy="686485"/>
      </dsp:txXfrm>
    </dsp:sp>
    <dsp:sp modelId="{3F6768A3-1906-4922-9D31-71B3326BF0B4}">
      <dsp:nvSpPr>
        <dsp:cNvPr id="0" name=""/>
        <dsp:cNvSpPr/>
      </dsp:nvSpPr>
      <dsp:spPr>
        <a:xfrm>
          <a:off x="5457596" y="2057057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5457596" y="2057057"/>
        <a:ext cx="686485" cy="686485"/>
      </dsp:txXfrm>
    </dsp:sp>
    <dsp:sp modelId="{E6C06D08-267F-4C88-88DF-133F49050CFC}">
      <dsp:nvSpPr>
        <dsp:cNvPr id="0" name=""/>
        <dsp:cNvSpPr/>
      </dsp:nvSpPr>
      <dsp:spPr>
        <a:xfrm>
          <a:off x="5925312" y="3305213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5925312" y="3305213"/>
        <a:ext cx="686485" cy="686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D95F908-D152-4727-9FF1-2123E80505FF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6AD217A-1B31-4E98-B439-93ADDC3BD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hyperlink" Target="http://empoweringservicelearning.wikispace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ken_robinson_says_schools_kill_creativity.html" TargetMode="External"/><Relationship Id="rId2" Type="http://schemas.openxmlformats.org/officeDocument/2006/relationships/hyperlink" Target="http://www.dosomething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ervicelearning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Heidi Elmoustakim</a:t>
            </a:r>
          </a:p>
          <a:p>
            <a:r>
              <a:rPr lang="en-US" dirty="0" smtClean="0"/>
              <a:t>elateacherlady@yahoo.com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Empowerment through</a:t>
            </a:r>
            <a:br>
              <a:rPr lang="en-US" dirty="0" smtClean="0"/>
            </a:br>
            <a:r>
              <a:rPr lang="en-US" dirty="0" smtClean="0"/>
              <a:t>Service Learning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eidi_elmoustakim\Local Settings\Temporary Internet Files\Content.IE5\BXD3USDH\MC9004393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7315200" cy="5181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entury Gothic" pitchFamily="34" charset="0"/>
              </a:rPr>
              <a:t>Things Are tough all over…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590800"/>
            <a:ext cx="6248400" cy="32003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6600" dirty="0" smtClean="0">
                <a:latin typeface="Gill Sans Ultra Bold" pitchFamily="34" charset="0"/>
              </a:rPr>
              <a:t>Raise your</a:t>
            </a:r>
          </a:p>
          <a:p>
            <a:pPr algn="ctr">
              <a:buNone/>
            </a:pPr>
            <a:r>
              <a:rPr lang="en-US" sz="6600" dirty="0" smtClean="0">
                <a:latin typeface="Gill Sans Ultra Bold" pitchFamily="34" charset="0"/>
              </a:rPr>
              <a:t>hand if</a:t>
            </a:r>
          </a:p>
          <a:p>
            <a:pPr algn="ctr">
              <a:buNone/>
            </a:pPr>
            <a:r>
              <a:rPr lang="en-US" sz="6600" dirty="0" smtClean="0">
                <a:latin typeface="Gill Sans Ultra Bold" pitchFamily="34" charset="0"/>
              </a:rPr>
              <a:t>you…</a:t>
            </a:r>
            <a:endParaRPr lang="en-US" sz="6600" dirty="0">
              <a:latin typeface="Gill Sans Ultra Bol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09800"/>
            <a:ext cx="7239000" cy="2895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itchFamily="34" charset="0"/>
              </a:rPr>
              <a:t>Concept Based </a:t>
            </a:r>
            <a:br>
              <a:rPr lang="en-US" dirty="0" smtClean="0">
                <a:latin typeface="Century Gothic" pitchFamily="34" charset="0"/>
              </a:rPr>
            </a:br>
            <a:r>
              <a:rPr lang="en-US" u="sng" dirty="0" smtClean="0">
                <a:latin typeface="Century Gothic" pitchFamily="34" charset="0"/>
              </a:rPr>
              <a:t>+ Common Core</a:t>
            </a:r>
            <a:r>
              <a:rPr lang="en-US" dirty="0" smtClean="0">
                <a:latin typeface="Century Gothic" pitchFamily="34" charset="0"/>
              </a:rPr>
              <a:t/>
            </a:r>
            <a:br>
              <a:rPr lang="en-US" dirty="0" smtClean="0">
                <a:latin typeface="Century Gothic" pitchFamily="34" charset="0"/>
              </a:rPr>
            </a:br>
            <a:r>
              <a:rPr lang="en-US" dirty="0" smtClean="0">
                <a:latin typeface="Century Gothic" pitchFamily="34" charset="0"/>
              </a:rPr>
              <a:t>Authentic Learning</a:t>
            </a:r>
            <a:endParaRPr lang="en-US" u="sng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 Based Unit Planning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209800"/>
          <a:ext cx="7848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 Based Unit Planning Process (continued)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438400"/>
          <a:ext cx="8229600" cy="36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70104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entury Gothic" pitchFamily="34" charset="0"/>
              </a:rPr>
              <a:t>Unit Plan Overview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6400800"/>
            <a:ext cx="6705600" cy="457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http://empoweringservicelearning.wikispaces.com/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1371600" y="1981200"/>
          <a:ext cx="7391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look like?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5000" y="1905000"/>
          <a:ext cx="7086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 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7010400" cy="480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http://www.dosomething.org/</a:t>
            </a:r>
            <a:endParaRPr lang="en-US" sz="3200" dirty="0" smtClean="0"/>
          </a:p>
          <a:p>
            <a:r>
              <a:rPr lang="en-US" sz="3200" dirty="0" smtClean="0">
                <a:hlinkClick r:id="rId3"/>
              </a:rPr>
              <a:t>http://www.ted.com/talks/ken_robinson_says_schools_kill_creativity.html</a:t>
            </a:r>
            <a:endParaRPr lang="en-US" sz="3200" dirty="0" smtClean="0"/>
          </a:p>
          <a:p>
            <a:r>
              <a:rPr lang="en-US" sz="3200" dirty="0" smtClean="0">
                <a:hlinkClick r:id="rId4"/>
              </a:rPr>
              <a:t>http://www.servicelearning.org/</a:t>
            </a:r>
            <a:endParaRPr lang="en-US" sz="3200" dirty="0" smtClean="0"/>
          </a:p>
          <a:p>
            <a:r>
              <a:rPr lang="en-US" sz="3200" dirty="0" smtClean="0"/>
              <a:t>Links to resources in the lesson plans </a:t>
            </a:r>
          </a:p>
          <a:p>
            <a:r>
              <a:rPr lang="en-US" sz="3200" dirty="0" smtClean="0"/>
              <a:t>Additional resources at the end of unit plan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93</TotalTime>
  <Words>132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</vt:lpstr>
      <vt:lpstr>Student Empowerment through Service Learning</vt:lpstr>
      <vt:lpstr>Things Are tough all over…</vt:lpstr>
      <vt:lpstr>Concept Based  + Common Core Authentic Learning</vt:lpstr>
      <vt:lpstr>Concept Based Unit Planning Process</vt:lpstr>
      <vt:lpstr>Concept Based Unit Planning Process (continued)</vt:lpstr>
      <vt:lpstr>Unit Plan Overview</vt:lpstr>
      <vt:lpstr>What does it look like?</vt:lpstr>
      <vt:lpstr>Own the process</vt:lpstr>
    </vt:vector>
  </TitlesOfParts>
  <Company>Durham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Empowerment through Service Learning</dc:title>
  <dc:creator>heidi_elmoustakim</dc:creator>
  <cp:lastModifiedBy>heidi_elmoustakim</cp:lastModifiedBy>
  <cp:revision>2</cp:revision>
  <dcterms:created xsi:type="dcterms:W3CDTF">2012-03-03T17:39:58Z</dcterms:created>
  <dcterms:modified xsi:type="dcterms:W3CDTF">2012-03-03T19:29:17Z</dcterms:modified>
</cp:coreProperties>
</file>